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333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C02BE-E636-1CD7-6B29-EDC036EA88D7}" v="1201" dt="2024-06-05T22:34:56.65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52D33-2FC5-47B1-B9D2-78BC16F6EF9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4E7C55-6532-4C4E-A6C3-45214B90772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connection</a:t>
          </a:r>
          <a:endParaRPr lang="en-US" dirty="0"/>
        </a:p>
      </dgm:t>
    </dgm:pt>
    <dgm:pt modelId="{5C1D8B63-754D-44C2-ADA5-70F6BCD2D2EA}" type="parTrans" cxnId="{A3B8F7DE-C1D7-49A6-A821-E8E5D5A55619}">
      <dgm:prSet/>
      <dgm:spPr/>
      <dgm:t>
        <a:bodyPr/>
        <a:lstStyle/>
        <a:p>
          <a:endParaRPr lang="en-US"/>
        </a:p>
      </dgm:t>
    </dgm:pt>
    <dgm:pt modelId="{7EAC535B-95AB-46B8-AE74-93B0D6C19C39}" type="sibTrans" cxnId="{A3B8F7DE-C1D7-49A6-A821-E8E5D5A55619}">
      <dgm:prSet/>
      <dgm:spPr/>
      <dgm:t>
        <a:bodyPr/>
        <a:lstStyle/>
        <a:p>
          <a:endParaRPr lang="en-US"/>
        </a:p>
      </dgm:t>
    </dgm:pt>
    <dgm:pt modelId="{39DE24DC-03BA-49DC-8EDB-323D22B685F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 request library and SpaceX API to create a connection object</a:t>
          </a:r>
          <a:endParaRPr lang="en-US" dirty="0"/>
        </a:p>
      </dgm:t>
    </dgm:pt>
    <dgm:pt modelId="{4C2B7870-02AA-418D-A2F6-3934835DE8C3}" type="parTrans" cxnId="{4EA6FBE5-670C-4F1C-B62E-4AE3EDE756DA}">
      <dgm:prSet/>
      <dgm:spPr/>
      <dgm:t>
        <a:bodyPr/>
        <a:lstStyle/>
        <a:p>
          <a:endParaRPr lang="en-US"/>
        </a:p>
      </dgm:t>
    </dgm:pt>
    <dgm:pt modelId="{529EB77F-B10A-43E1-9540-2F10DC28441D}" type="sibTrans" cxnId="{4EA6FBE5-670C-4F1C-B62E-4AE3EDE756DA}">
      <dgm:prSet/>
      <dgm:spPr/>
      <dgm:t>
        <a:bodyPr/>
        <a:lstStyle/>
        <a:p>
          <a:endParaRPr lang="en-US"/>
        </a:p>
      </dgm:t>
    </dgm:pt>
    <dgm:pt modelId="{1ABA9933-D798-4995-98D1-7FDB36405DB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pandas dataframe</a:t>
          </a:r>
          <a:endParaRPr lang="en-US" dirty="0"/>
        </a:p>
      </dgm:t>
    </dgm:pt>
    <dgm:pt modelId="{95668B3C-5C53-4BBE-99CE-2BC32826C049}" type="parTrans" cxnId="{25AF0372-29E9-447C-8586-78E0919EA7B6}">
      <dgm:prSet/>
      <dgm:spPr/>
      <dgm:t>
        <a:bodyPr/>
        <a:lstStyle/>
        <a:p>
          <a:endParaRPr lang="en-US"/>
        </a:p>
      </dgm:t>
    </dgm:pt>
    <dgm:pt modelId="{755A5472-BC19-49FB-B544-E3A82D418AE9}" type="sibTrans" cxnId="{25AF0372-29E9-447C-8586-78E0919EA7B6}">
      <dgm:prSet/>
      <dgm:spPr/>
      <dgm:t>
        <a:bodyPr/>
        <a:lstStyle/>
        <a:p>
          <a:endParaRPr lang="en-US"/>
        </a:p>
      </dgm:t>
    </dgm:pt>
    <dgm:pt modelId="{C1D0105D-70E4-4063-A90C-6F3F7EB94ADF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Get response as Json file</a:t>
          </a:r>
          <a:endParaRPr lang="en-US" dirty="0"/>
        </a:p>
      </dgm:t>
    </dgm:pt>
    <dgm:pt modelId="{4906B258-925A-4802-89D3-C2464F04918D}" type="parTrans" cxnId="{7B87BB87-4F6C-4E02-8D5F-838E55E89AEE}">
      <dgm:prSet/>
      <dgm:spPr/>
      <dgm:t>
        <a:bodyPr/>
        <a:lstStyle/>
        <a:p>
          <a:endParaRPr lang="en-US"/>
        </a:p>
      </dgm:t>
    </dgm:pt>
    <dgm:pt modelId="{C0730ADD-4473-45E5-B867-744296053C34}" type="sibTrans" cxnId="{7B87BB87-4F6C-4E02-8D5F-838E55E89AEE}">
      <dgm:prSet/>
      <dgm:spPr/>
      <dgm:t>
        <a:bodyPr/>
        <a:lstStyle/>
        <a:p>
          <a:endParaRPr lang="en-US"/>
        </a:p>
      </dgm:t>
    </dgm:pt>
    <dgm:pt modelId="{ED470DE9-5F10-44A6-A379-4C7AE64218E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Convert Json file into pandas data frame using Json_normalize()</a:t>
          </a:r>
          <a:endParaRPr lang="en-US" dirty="0"/>
        </a:p>
      </dgm:t>
    </dgm:pt>
    <dgm:pt modelId="{D7143035-65EB-4BA4-B323-D7360CBD3DA0}" type="parTrans" cxnId="{C190492F-4C06-47BE-BF81-191A868CF328}">
      <dgm:prSet/>
      <dgm:spPr/>
      <dgm:t>
        <a:bodyPr/>
        <a:lstStyle/>
        <a:p>
          <a:endParaRPr lang="en-US"/>
        </a:p>
      </dgm:t>
    </dgm:pt>
    <dgm:pt modelId="{65243C9A-74F4-4F42-A116-9897DC68EEDB}" type="sibTrans" cxnId="{C190492F-4C06-47BE-BF81-191A868CF328}">
      <dgm:prSet/>
      <dgm:spPr/>
      <dgm:t>
        <a:bodyPr/>
        <a:lstStyle/>
        <a:p>
          <a:endParaRPr lang="en-US"/>
        </a:p>
      </dgm:t>
    </dgm:pt>
    <dgm:pt modelId="{1D87C1E2-CD22-4856-AD1B-3DAA5F4654E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 define </a:t>
          </a:r>
          <a:r>
            <a:rPr lang="en-US" dirty="0" err="1">
              <a:latin typeface="Calibri Light" panose="020F0302020204030204"/>
            </a:rPr>
            <a:t>fuctions</a:t>
          </a:r>
          <a:r>
            <a:rPr lang="en-US" dirty="0">
              <a:latin typeface="Calibri Light" panose="020F0302020204030204"/>
            </a:rPr>
            <a:t> and ID values in our data frame to get more specify data from the website using the response object</a:t>
          </a:r>
          <a:endParaRPr lang="en-US" dirty="0"/>
        </a:p>
      </dgm:t>
    </dgm:pt>
    <dgm:pt modelId="{C134DD35-66C0-47D0-946C-CC4A98E526FC}" type="parTrans" cxnId="{F5C718DA-B1ED-42DD-8A36-E7B1AE83A831}">
      <dgm:prSet/>
      <dgm:spPr/>
      <dgm:t>
        <a:bodyPr/>
        <a:lstStyle/>
        <a:p>
          <a:endParaRPr lang="en-US"/>
        </a:p>
      </dgm:t>
    </dgm:pt>
    <dgm:pt modelId="{B3156CC4-7C9E-422D-896F-26C24408A7A1}" type="sibTrans" cxnId="{F5C718DA-B1ED-42DD-8A36-E7B1AE83A831}">
      <dgm:prSet/>
      <dgm:spPr/>
      <dgm:t>
        <a:bodyPr/>
        <a:lstStyle/>
        <a:p>
          <a:endParaRPr lang="en-US"/>
        </a:p>
      </dgm:t>
    </dgm:pt>
    <dgm:pt modelId="{910FEE5A-1D18-4C54-8EE1-F07CA6326402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Select and clean data set</a:t>
          </a:r>
        </a:p>
      </dgm:t>
    </dgm:pt>
    <dgm:pt modelId="{0799EE7A-04E0-4A45-8003-0A6C74FA4B1C}" type="parTrans" cxnId="{3CD90042-CAAF-49E6-9C96-C28C174316E9}">
      <dgm:prSet/>
      <dgm:spPr/>
    </dgm:pt>
    <dgm:pt modelId="{5B338E91-B84E-4F66-9CFE-C93D4F6BB4BD}" type="sibTrans" cxnId="{3CD90042-CAAF-49E6-9C96-C28C174316E9}">
      <dgm:prSet/>
      <dgm:spPr/>
      <dgm:t>
        <a:bodyPr/>
        <a:lstStyle/>
        <a:p>
          <a:endParaRPr lang="en-US"/>
        </a:p>
      </dgm:t>
    </dgm:pt>
    <dgm:pt modelId="{725D071A-8C70-42B6-9D80-84B0340D74E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Select columns with desired data</a:t>
          </a:r>
        </a:p>
      </dgm:t>
    </dgm:pt>
    <dgm:pt modelId="{ACA15835-64F8-42D3-9A4E-9B60C136241B}" type="parTrans" cxnId="{113C3C39-E4CB-49B6-B19D-9333A6281FE0}">
      <dgm:prSet/>
      <dgm:spPr/>
    </dgm:pt>
    <dgm:pt modelId="{7F495978-532E-42E1-8596-E0AE8554C7A5}" type="sibTrans" cxnId="{113C3C39-E4CB-49B6-B19D-9333A6281FE0}">
      <dgm:prSet/>
      <dgm:spPr/>
    </dgm:pt>
    <dgm:pt modelId="{A6B4589D-777E-4FA0-80B7-ECE27780A8C2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Remove missing values in columns using .replace() </a:t>
          </a:r>
          <a:r>
            <a:rPr lang="en-US" dirty="0" err="1">
              <a:latin typeface="Calibri Light" panose="020F0302020204030204"/>
            </a:rPr>
            <a:t>fuction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np.nan</a:t>
          </a:r>
          <a:r>
            <a:rPr lang="en-US" dirty="0">
              <a:latin typeface="Calibri Light" panose="020F0302020204030204"/>
            </a:rPr>
            <a:t> values</a:t>
          </a:r>
        </a:p>
      </dgm:t>
    </dgm:pt>
    <dgm:pt modelId="{5529BCFB-D8E2-43D0-967A-41249B34E988}" type="parTrans" cxnId="{A0F099CC-8F78-4B83-B5F3-A97566791330}">
      <dgm:prSet/>
      <dgm:spPr/>
    </dgm:pt>
    <dgm:pt modelId="{33D6791A-944E-46DA-9C7C-6407DE986376}" type="sibTrans" cxnId="{A0F099CC-8F78-4B83-B5F3-A97566791330}">
      <dgm:prSet/>
      <dgm:spPr/>
    </dgm:pt>
    <dgm:pt modelId="{B701DBC2-1710-4C2E-BB50-110098268A67}" type="pres">
      <dgm:prSet presAssocID="{31352D33-2FC5-47B1-B9D2-78BC16F6EF99}" presName="linearFlow" presStyleCnt="0">
        <dgm:presLayoutVars>
          <dgm:dir/>
          <dgm:animLvl val="lvl"/>
          <dgm:resizeHandles val="exact"/>
        </dgm:presLayoutVars>
      </dgm:prSet>
      <dgm:spPr/>
    </dgm:pt>
    <dgm:pt modelId="{0B7EF1B7-2667-4BA2-9BAD-C7CF354857BD}" type="pres">
      <dgm:prSet presAssocID="{F64E7C55-6532-4C4E-A6C3-45214B907724}" presName="composite" presStyleCnt="0"/>
      <dgm:spPr/>
    </dgm:pt>
    <dgm:pt modelId="{7982DE1E-4CA3-449D-9AC5-F0659A4E29DE}" type="pres">
      <dgm:prSet presAssocID="{F64E7C55-6532-4C4E-A6C3-45214B90772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F26D42-5992-4667-B34D-D7F6CF7CCDBE}" type="pres">
      <dgm:prSet presAssocID="{F64E7C55-6532-4C4E-A6C3-45214B907724}" presName="parSh" presStyleLbl="node1" presStyleIdx="0" presStyleCnt="3"/>
      <dgm:spPr/>
    </dgm:pt>
    <dgm:pt modelId="{13E43469-892D-499D-8436-2EE24C024FC5}" type="pres">
      <dgm:prSet presAssocID="{F64E7C55-6532-4C4E-A6C3-45214B907724}" presName="desTx" presStyleLbl="fgAcc1" presStyleIdx="0" presStyleCnt="3">
        <dgm:presLayoutVars>
          <dgm:bulletEnabled val="1"/>
        </dgm:presLayoutVars>
      </dgm:prSet>
      <dgm:spPr/>
    </dgm:pt>
    <dgm:pt modelId="{7FC8C324-06F1-4997-AF55-E11EEA1018C2}" type="pres">
      <dgm:prSet presAssocID="{7EAC535B-95AB-46B8-AE74-93B0D6C19C39}" presName="sibTrans" presStyleLbl="sibTrans2D1" presStyleIdx="0" presStyleCnt="2"/>
      <dgm:spPr/>
    </dgm:pt>
    <dgm:pt modelId="{D1A980CC-0F19-46BD-AC62-FC7B235921E4}" type="pres">
      <dgm:prSet presAssocID="{7EAC535B-95AB-46B8-AE74-93B0D6C19C39}" presName="connTx" presStyleLbl="sibTrans2D1" presStyleIdx="0" presStyleCnt="2"/>
      <dgm:spPr/>
    </dgm:pt>
    <dgm:pt modelId="{581127E0-8759-43CE-B3F2-8C76A8259830}" type="pres">
      <dgm:prSet presAssocID="{1ABA9933-D798-4995-98D1-7FDB36405DB6}" presName="composite" presStyleCnt="0"/>
      <dgm:spPr/>
    </dgm:pt>
    <dgm:pt modelId="{FC240CAE-4493-4751-8A24-F89ACD640E06}" type="pres">
      <dgm:prSet presAssocID="{1ABA9933-D798-4995-98D1-7FDB36405DB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0365D42-8F6A-4C40-8387-FC521D26E17F}" type="pres">
      <dgm:prSet presAssocID="{1ABA9933-D798-4995-98D1-7FDB36405DB6}" presName="parSh" presStyleLbl="node1" presStyleIdx="1" presStyleCnt="3"/>
      <dgm:spPr/>
    </dgm:pt>
    <dgm:pt modelId="{2C2D98B6-04B9-4CB8-AB26-BA03F07115C7}" type="pres">
      <dgm:prSet presAssocID="{1ABA9933-D798-4995-98D1-7FDB36405DB6}" presName="desTx" presStyleLbl="fgAcc1" presStyleIdx="1" presStyleCnt="3">
        <dgm:presLayoutVars>
          <dgm:bulletEnabled val="1"/>
        </dgm:presLayoutVars>
      </dgm:prSet>
      <dgm:spPr/>
    </dgm:pt>
    <dgm:pt modelId="{47D5B6C7-AE64-4664-A1ED-F32B26E46789}" type="pres">
      <dgm:prSet presAssocID="{755A5472-BC19-49FB-B544-E3A82D418AE9}" presName="sibTrans" presStyleLbl="sibTrans2D1" presStyleIdx="1" presStyleCnt="2"/>
      <dgm:spPr/>
    </dgm:pt>
    <dgm:pt modelId="{31F60659-D65E-4596-8194-188613458A07}" type="pres">
      <dgm:prSet presAssocID="{755A5472-BC19-49FB-B544-E3A82D418AE9}" presName="connTx" presStyleLbl="sibTrans2D1" presStyleIdx="1" presStyleCnt="2"/>
      <dgm:spPr/>
    </dgm:pt>
    <dgm:pt modelId="{387EAACD-8D72-425C-BB63-60F9261C2939}" type="pres">
      <dgm:prSet presAssocID="{910FEE5A-1D18-4C54-8EE1-F07CA6326402}" presName="composite" presStyleCnt="0"/>
      <dgm:spPr/>
    </dgm:pt>
    <dgm:pt modelId="{473B558A-3D0C-43AB-9118-EF0D0DB6E695}" type="pres">
      <dgm:prSet presAssocID="{910FEE5A-1D18-4C54-8EE1-F07CA632640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E895706-1C87-4ECF-A795-588A9846F08A}" type="pres">
      <dgm:prSet presAssocID="{910FEE5A-1D18-4C54-8EE1-F07CA6326402}" presName="parSh" presStyleLbl="node1" presStyleIdx="2" presStyleCnt="3"/>
      <dgm:spPr/>
    </dgm:pt>
    <dgm:pt modelId="{8847753B-5255-4E38-B91A-341636778889}" type="pres">
      <dgm:prSet presAssocID="{910FEE5A-1D18-4C54-8EE1-F07CA6326402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5357E06-8206-4720-8DC9-991BA403784F}" type="presOf" srcId="{A6B4589D-777E-4FA0-80B7-ECE27780A8C2}" destId="{8847753B-5255-4E38-B91A-341636778889}" srcOrd="0" destOrd="1" presId="urn:microsoft.com/office/officeart/2005/8/layout/process3"/>
    <dgm:cxn modelId="{2D7B8222-F87E-4472-83BF-BE8217D51A2C}" type="presOf" srcId="{31352D33-2FC5-47B1-B9D2-78BC16F6EF99}" destId="{B701DBC2-1710-4C2E-BB50-110098268A67}" srcOrd="0" destOrd="0" presId="urn:microsoft.com/office/officeart/2005/8/layout/process3"/>
    <dgm:cxn modelId="{D0097C2E-4A10-4D35-A517-FB05F330E377}" type="presOf" srcId="{1ABA9933-D798-4995-98D1-7FDB36405DB6}" destId="{FC240CAE-4493-4751-8A24-F89ACD640E06}" srcOrd="0" destOrd="0" presId="urn:microsoft.com/office/officeart/2005/8/layout/process3"/>
    <dgm:cxn modelId="{C190492F-4C06-47BE-BF81-191A868CF328}" srcId="{1ABA9933-D798-4995-98D1-7FDB36405DB6}" destId="{ED470DE9-5F10-44A6-A379-4C7AE64218E4}" srcOrd="1" destOrd="0" parTransId="{D7143035-65EB-4BA4-B323-D7360CBD3DA0}" sibTransId="{65243C9A-74F4-4F42-A116-9897DC68EEDB}"/>
    <dgm:cxn modelId="{48522637-47AD-4B7F-9771-ECE9469AC6A7}" type="presOf" srcId="{725D071A-8C70-42B6-9D80-84B0340D74EF}" destId="{8847753B-5255-4E38-B91A-341636778889}" srcOrd="0" destOrd="0" presId="urn:microsoft.com/office/officeart/2005/8/layout/process3"/>
    <dgm:cxn modelId="{113C3C39-E4CB-49B6-B19D-9333A6281FE0}" srcId="{910FEE5A-1D18-4C54-8EE1-F07CA6326402}" destId="{725D071A-8C70-42B6-9D80-84B0340D74EF}" srcOrd="0" destOrd="0" parTransId="{ACA15835-64F8-42D3-9A4E-9B60C136241B}" sibTransId="{7F495978-532E-42E1-8596-E0AE8554C7A5}"/>
    <dgm:cxn modelId="{3CD90042-CAAF-49E6-9C96-C28C174316E9}" srcId="{31352D33-2FC5-47B1-B9D2-78BC16F6EF99}" destId="{910FEE5A-1D18-4C54-8EE1-F07CA6326402}" srcOrd="2" destOrd="0" parTransId="{0799EE7A-04E0-4A45-8003-0A6C74FA4B1C}" sibTransId="{5B338E91-B84E-4F66-9CFE-C93D4F6BB4BD}"/>
    <dgm:cxn modelId="{23CD4367-3DEF-48B6-B753-D11400EAD02E}" type="presOf" srcId="{1D87C1E2-CD22-4856-AD1B-3DAA5F4654E5}" destId="{2C2D98B6-04B9-4CB8-AB26-BA03F07115C7}" srcOrd="0" destOrd="2" presId="urn:microsoft.com/office/officeart/2005/8/layout/process3"/>
    <dgm:cxn modelId="{4035DF6A-FC70-4A5B-885E-C21233D3C915}" type="presOf" srcId="{ED470DE9-5F10-44A6-A379-4C7AE64218E4}" destId="{2C2D98B6-04B9-4CB8-AB26-BA03F07115C7}" srcOrd="0" destOrd="1" presId="urn:microsoft.com/office/officeart/2005/8/layout/process3"/>
    <dgm:cxn modelId="{72E54950-F54D-4B1C-9A82-24C46E6636FF}" type="presOf" srcId="{C1D0105D-70E4-4063-A90C-6F3F7EB94ADF}" destId="{2C2D98B6-04B9-4CB8-AB26-BA03F07115C7}" srcOrd="0" destOrd="0" presId="urn:microsoft.com/office/officeart/2005/8/layout/process3"/>
    <dgm:cxn modelId="{25AF0372-29E9-447C-8586-78E0919EA7B6}" srcId="{31352D33-2FC5-47B1-B9D2-78BC16F6EF99}" destId="{1ABA9933-D798-4995-98D1-7FDB36405DB6}" srcOrd="1" destOrd="0" parTransId="{95668B3C-5C53-4BBE-99CE-2BC32826C049}" sibTransId="{755A5472-BC19-49FB-B544-E3A82D418AE9}"/>
    <dgm:cxn modelId="{B8E3E173-52A7-4C1B-BF57-F5F0E6F67E65}" type="presOf" srcId="{1ABA9933-D798-4995-98D1-7FDB36405DB6}" destId="{F0365D42-8F6A-4C40-8387-FC521D26E17F}" srcOrd="1" destOrd="0" presId="urn:microsoft.com/office/officeart/2005/8/layout/process3"/>
    <dgm:cxn modelId="{3CC64F7B-F992-4AE4-8608-AEB38FF45D21}" type="presOf" srcId="{F64E7C55-6532-4C4E-A6C3-45214B907724}" destId="{DAF26D42-5992-4667-B34D-D7F6CF7CCDBE}" srcOrd="1" destOrd="0" presId="urn:microsoft.com/office/officeart/2005/8/layout/process3"/>
    <dgm:cxn modelId="{7B87BB87-4F6C-4E02-8D5F-838E55E89AEE}" srcId="{1ABA9933-D798-4995-98D1-7FDB36405DB6}" destId="{C1D0105D-70E4-4063-A90C-6F3F7EB94ADF}" srcOrd="0" destOrd="0" parTransId="{4906B258-925A-4802-89D3-C2464F04918D}" sibTransId="{C0730ADD-4473-45E5-B867-744296053C34}"/>
    <dgm:cxn modelId="{78929CA3-242E-4AF2-B369-3FFC27B7CCB4}" type="presOf" srcId="{39DE24DC-03BA-49DC-8EDB-323D22B685F9}" destId="{13E43469-892D-499D-8436-2EE24C024FC5}" srcOrd="0" destOrd="0" presId="urn:microsoft.com/office/officeart/2005/8/layout/process3"/>
    <dgm:cxn modelId="{F3C5A6A8-1215-40B9-B1DD-6FCFF54A7C82}" type="presOf" srcId="{910FEE5A-1D18-4C54-8EE1-F07CA6326402}" destId="{473B558A-3D0C-43AB-9118-EF0D0DB6E695}" srcOrd="0" destOrd="0" presId="urn:microsoft.com/office/officeart/2005/8/layout/process3"/>
    <dgm:cxn modelId="{1D11A6AA-B527-400D-B980-17B10BF36C36}" type="presOf" srcId="{910FEE5A-1D18-4C54-8EE1-F07CA6326402}" destId="{6E895706-1C87-4ECF-A795-588A9846F08A}" srcOrd="1" destOrd="0" presId="urn:microsoft.com/office/officeart/2005/8/layout/process3"/>
    <dgm:cxn modelId="{75F7BFB0-728B-4C18-A618-373BEE5B36D1}" type="presOf" srcId="{F64E7C55-6532-4C4E-A6C3-45214B907724}" destId="{7982DE1E-4CA3-449D-9AC5-F0659A4E29DE}" srcOrd="0" destOrd="0" presId="urn:microsoft.com/office/officeart/2005/8/layout/process3"/>
    <dgm:cxn modelId="{17251AB9-C5B0-4239-94FB-3AF34C4D4913}" type="presOf" srcId="{755A5472-BC19-49FB-B544-E3A82D418AE9}" destId="{47D5B6C7-AE64-4664-A1ED-F32B26E46789}" srcOrd="0" destOrd="0" presId="urn:microsoft.com/office/officeart/2005/8/layout/process3"/>
    <dgm:cxn modelId="{A0F099CC-8F78-4B83-B5F3-A97566791330}" srcId="{910FEE5A-1D18-4C54-8EE1-F07CA6326402}" destId="{A6B4589D-777E-4FA0-80B7-ECE27780A8C2}" srcOrd="1" destOrd="0" parTransId="{5529BCFB-D8E2-43D0-967A-41249B34E988}" sibTransId="{33D6791A-944E-46DA-9C7C-6407DE986376}"/>
    <dgm:cxn modelId="{8F69F2CE-5FAE-412F-ABD2-6EFA4488DF2E}" type="presOf" srcId="{7EAC535B-95AB-46B8-AE74-93B0D6C19C39}" destId="{7FC8C324-06F1-4997-AF55-E11EEA1018C2}" srcOrd="0" destOrd="0" presId="urn:microsoft.com/office/officeart/2005/8/layout/process3"/>
    <dgm:cxn modelId="{F5C718DA-B1ED-42DD-8A36-E7B1AE83A831}" srcId="{1ABA9933-D798-4995-98D1-7FDB36405DB6}" destId="{1D87C1E2-CD22-4856-AD1B-3DAA5F4654E5}" srcOrd="2" destOrd="0" parTransId="{C134DD35-66C0-47D0-946C-CC4A98E526FC}" sibTransId="{B3156CC4-7C9E-422D-896F-26C24408A7A1}"/>
    <dgm:cxn modelId="{07CAAADE-DC1D-4108-9A01-315BCD179AF3}" type="presOf" srcId="{7EAC535B-95AB-46B8-AE74-93B0D6C19C39}" destId="{D1A980CC-0F19-46BD-AC62-FC7B235921E4}" srcOrd="1" destOrd="0" presId="urn:microsoft.com/office/officeart/2005/8/layout/process3"/>
    <dgm:cxn modelId="{A3B8F7DE-C1D7-49A6-A821-E8E5D5A55619}" srcId="{31352D33-2FC5-47B1-B9D2-78BC16F6EF99}" destId="{F64E7C55-6532-4C4E-A6C3-45214B907724}" srcOrd="0" destOrd="0" parTransId="{5C1D8B63-754D-44C2-ADA5-70F6BCD2D2EA}" sibTransId="{7EAC535B-95AB-46B8-AE74-93B0D6C19C39}"/>
    <dgm:cxn modelId="{4EA6FBE5-670C-4F1C-B62E-4AE3EDE756DA}" srcId="{F64E7C55-6532-4C4E-A6C3-45214B907724}" destId="{39DE24DC-03BA-49DC-8EDB-323D22B685F9}" srcOrd="0" destOrd="0" parTransId="{4C2B7870-02AA-418D-A2F6-3934835DE8C3}" sibTransId="{529EB77F-B10A-43E1-9540-2F10DC28441D}"/>
    <dgm:cxn modelId="{B42251E7-412F-42A5-BEBF-CD03157DF6CF}" type="presOf" srcId="{755A5472-BC19-49FB-B544-E3A82D418AE9}" destId="{31F60659-D65E-4596-8194-188613458A07}" srcOrd="1" destOrd="0" presId="urn:microsoft.com/office/officeart/2005/8/layout/process3"/>
    <dgm:cxn modelId="{3FC5B5B6-BA68-4FB1-A844-A22E0DB49142}" type="presParOf" srcId="{B701DBC2-1710-4C2E-BB50-110098268A67}" destId="{0B7EF1B7-2667-4BA2-9BAD-C7CF354857BD}" srcOrd="0" destOrd="0" presId="urn:microsoft.com/office/officeart/2005/8/layout/process3"/>
    <dgm:cxn modelId="{19D5F534-D7D4-4651-AE4E-470AFD606829}" type="presParOf" srcId="{0B7EF1B7-2667-4BA2-9BAD-C7CF354857BD}" destId="{7982DE1E-4CA3-449D-9AC5-F0659A4E29DE}" srcOrd="0" destOrd="0" presId="urn:microsoft.com/office/officeart/2005/8/layout/process3"/>
    <dgm:cxn modelId="{DDB4359F-C627-4CD1-B231-B1F6DF302AE6}" type="presParOf" srcId="{0B7EF1B7-2667-4BA2-9BAD-C7CF354857BD}" destId="{DAF26D42-5992-4667-B34D-D7F6CF7CCDBE}" srcOrd="1" destOrd="0" presId="urn:microsoft.com/office/officeart/2005/8/layout/process3"/>
    <dgm:cxn modelId="{B8C854E3-E319-44EB-889D-E635AA4BB045}" type="presParOf" srcId="{0B7EF1B7-2667-4BA2-9BAD-C7CF354857BD}" destId="{13E43469-892D-499D-8436-2EE24C024FC5}" srcOrd="2" destOrd="0" presId="urn:microsoft.com/office/officeart/2005/8/layout/process3"/>
    <dgm:cxn modelId="{2CB619B6-537F-40CA-A46F-9984395BCF82}" type="presParOf" srcId="{B701DBC2-1710-4C2E-BB50-110098268A67}" destId="{7FC8C324-06F1-4997-AF55-E11EEA1018C2}" srcOrd="1" destOrd="0" presId="urn:microsoft.com/office/officeart/2005/8/layout/process3"/>
    <dgm:cxn modelId="{41477FA5-A6F5-4010-90E1-163D9C34F9F1}" type="presParOf" srcId="{7FC8C324-06F1-4997-AF55-E11EEA1018C2}" destId="{D1A980CC-0F19-46BD-AC62-FC7B235921E4}" srcOrd="0" destOrd="0" presId="urn:microsoft.com/office/officeart/2005/8/layout/process3"/>
    <dgm:cxn modelId="{D4BD1216-58F0-4AFB-A8CB-F96A89ECB62E}" type="presParOf" srcId="{B701DBC2-1710-4C2E-BB50-110098268A67}" destId="{581127E0-8759-43CE-B3F2-8C76A8259830}" srcOrd="2" destOrd="0" presId="urn:microsoft.com/office/officeart/2005/8/layout/process3"/>
    <dgm:cxn modelId="{D2DD7C00-BD14-49B1-8073-56A85FED7214}" type="presParOf" srcId="{581127E0-8759-43CE-B3F2-8C76A8259830}" destId="{FC240CAE-4493-4751-8A24-F89ACD640E06}" srcOrd="0" destOrd="0" presId="urn:microsoft.com/office/officeart/2005/8/layout/process3"/>
    <dgm:cxn modelId="{358C6B10-6256-4E2B-B8E0-9F82EAFA4312}" type="presParOf" srcId="{581127E0-8759-43CE-B3F2-8C76A8259830}" destId="{F0365D42-8F6A-4C40-8387-FC521D26E17F}" srcOrd="1" destOrd="0" presId="urn:microsoft.com/office/officeart/2005/8/layout/process3"/>
    <dgm:cxn modelId="{CFC6EFFB-0DB5-44D4-BE4E-EF0018EACC5C}" type="presParOf" srcId="{581127E0-8759-43CE-B3F2-8C76A8259830}" destId="{2C2D98B6-04B9-4CB8-AB26-BA03F07115C7}" srcOrd="2" destOrd="0" presId="urn:microsoft.com/office/officeart/2005/8/layout/process3"/>
    <dgm:cxn modelId="{3FAFCE6F-96F3-43F6-B05E-13D4DF38E028}" type="presParOf" srcId="{B701DBC2-1710-4C2E-BB50-110098268A67}" destId="{47D5B6C7-AE64-4664-A1ED-F32B26E46789}" srcOrd="3" destOrd="0" presId="urn:microsoft.com/office/officeart/2005/8/layout/process3"/>
    <dgm:cxn modelId="{A40FF7B3-6044-473F-82E1-B50D9BF99197}" type="presParOf" srcId="{47D5B6C7-AE64-4664-A1ED-F32B26E46789}" destId="{31F60659-D65E-4596-8194-188613458A07}" srcOrd="0" destOrd="0" presId="urn:microsoft.com/office/officeart/2005/8/layout/process3"/>
    <dgm:cxn modelId="{52AEE906-3830-4C0D-A7A3-9ABECE5FDBF2}" type="presParOf" srcId="{B701DBC2-1710-4C2E-BB50-110098268A67}" destId="{387EAACD-8D72-425C-BB63-60F9261C2939}" srcOrd="4" destOrd="0" presId="urn:microsoft.com/office/officeart/2005/8/layout/process3"/>
    <dgm:cxn modelId="{AB276FC0-FD5D-4BE0-86A4-7D96BB707EC2}" type="presParOf" srcId="{387EAACD-8D72-425C-BB63-60F9261C2939}" destId="{473B558A-3D0C-43AB-9118-EF0D0DB6E695}" srcOrd="0" destOrd="0" presId="urn:microsoft.com/office/officeart/2005/8/layout/process3"/>
    <dgm:cxn modelId="{9CCD08E3-C58B-4639-85AD-210D240CC9D4}" type="presParOf" srcId="{387EAACD-8D72-425C-BB63-60F9261C2939}" destId="{6E895706-1C87-4ECF-A795-588A9846F08A}" srcOrd="1" destOrd="0" presId="urn:microsoft.com/office/officeart/2005/8/layout/process3"/>
    <dgm:cxn modelId="{E2710ECA-24A6-4E6C-BFED-A27957C2CF19}" type="presParOf" srcId="{387EAACD-8D72-425C-BB63-60F9261C2939}" destId="{8847753B-5255-4E38-B91A-34163677888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352D33-2FC5-47B1-B9D2-78BC16F6EF9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4E7C55-6532-4C4E-A6C3-45214B90772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connection</a:t>
          </a:r>
          <a:endParaRPr lang="en-US" dirty="0"/>
        </a:p>
      </dgm:t>
    </dgm:pt>
    <dgm:pt modelId="{5C1D8B63-754D-44C2-ADA5-70F6BCD2D2EA}" type="parTrans" cxnId="{A3B8F7DE-C1D7-49A6-A821-E8E5D5A55619}">
      <dgm:prSet/>
      <dgm:spPr/>
      <dgm:t>
        <a:bodyPr/>
        <a:lstStyle/>
        <a:p>
          <a:endParaRPr lang="en-US"/>
        </a:p>
      </dgm:t>
    </dgm:pt>
    <dgm:pt modelId="{7EAC535B-95AB-46B8-AE74-93B0D6C19C39}" type="sibTrans" cxnId="{A3B8F7DE-C1D7-49A6-A821-E8E5D5A55619}">
      <dgm:prSet/>
      <dgm:spPr/>
      <dgm:t>
        <a:bodyPr/>
        <a:lstStyle/>
        <a:p>
          <a:endParaRPr lang="en-US"/>
        </a:p>
      </dgm:t>
    </dgm:pt>
    <dgm:pt modelId="{39DE24DC-03BA-49DC-8EDB-323D22B685F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 request library and URL website to create a connection object</a:t>
          </a:r>
          <a:endParaRPr lang="en-US" dirty="0"/>
        </a:p>
      </dgm:t>
    </dgm:pt>
    <dgm:pt modelId="{4C2B7870-02AA-418D-A2F6-3934835DE8C3}" type="parTrans" cxnId="{4EA6FBE5-670C-4F1C-B62E-4AE3EDE756DA}">
      <dgm:prSet/>
      <dgm:spPr/>
      <dgm:t>
        <a:bodyPr/>
        <a:lstStyle/>
        <a:p>
          <a:endParaRPr lang="en-US"/>
        </a:p>
      </dgm:t>
    </dgm:pt>
    <dgm:pt modelId="{529EB77F-B10A-43E1-9540-2F10DC28441D}" type="sibTrans" cxnId="{4EA6FBE5-670C-4F1C-B62E-4AE3EDE756DA}">
      <dgm:prSet/>
      <dgm:spPr/>
      <dgm:t>
        <a:bodyPr/>
        <a:lstStyle/>
        <a:p>
          <a:endParaRPr lang="en-US"/>
        </a:p>
      </dgm:t>
    </dgm:pt>
    <dgm:pt modelId="{1ABA9933-D798-4995-98D1-7FDB36405DB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Extract data from response</a:t>
          </a:r>
          <a:endParaRPr lang="en-US" dirty="0"/>
        </a:p>
      </dgm:t>
    </dgm:pt>
    <dgm:pt modelId="{95668B3C-5C53-4BBE-99CE-2BC32826C049}" type="parTrans" cxnId="{25AF0372-29E9-447C-8586-78E0919EA7B6}">
      <dgm:prSet/>
      <dgm:spPr/>
      <dgm:t>
        <a:bodyPr/>
        <a:lstStyle/>
        <a:p>
          <a:endParaRPr lang="en-US"/>
        </a:p>
      </dgm:t>
    </dgm:pt>
    <dgm:pt modelId="{755A5472-BC19-49FB-B544-E3A82D418AE9}" type="sibTrans" cxnId="{25AF0372-29E9-447C-8586-78E0919EA7B6}">
      <dgm:prSet/>
      <dgm:spPr/>
      <dgm:t>
        <a:bodyPr/>
        <a:lstStyle/>
        <a:p>
          <a:endParaRPr lang="en-US"/>
        </a:p>
      </dgm:t>
    </dgm:pt>
    <dgm:pt modelId="{C1D0105D-70E4-4063-A90C-6F3F7EB94ADF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Get all tables from soup object</a:t>
          </a:r>
          <a:endParaRPr lang="en-US" dirty="0"/>
        </a:p>
      </dgm:t>
    </dgm:pt>
    <dgm:pt modelId="{4906B258-925A-4802-89D3-C2464F04918D}" type="parTrans" cxnId="{7B87BB87-4F6C-4E02-8D5F-838E55E89AEE}">
      <dgm:prSet/>
      <dgm:spPr/>
      <dgm:t>
        <a:bodyPr/>
        <a:lstStyle/>
        <a:p>
          <a:endParaRPr lang="en-US"/>
        </a:p>
      </dgm:t>
    </dgm:pt>
    <dgm:pt modelId="{C0730ADD-4473-45E5-B867-744296053C34}" type="sibTrans" cxnId="{7B87BB87-4F6C-4E02-8D5F-838E55E89AEE}">
      <dgm:prSet/>
      <dgm:spPr/>
      <dgm:t>
        <a:bodyPr/>
        <a:lstStyle/>
        <a:p>
          <a:endParaRPr lang="en-US"/>
        </a:p>
      </dgm:t>
    </dgm:pt>
    <dgm:pt modelId="{ED470DE9-5F10-44A6-A379-4C7AE64218E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Find table headers on desired table and create a dictionary keys</a:t>
          </a:r>
          <a:endParaRPr lang="en-US" dirty="0"/>
        </a:p>
      </dgm:t>
    </dgm:pt>
    <dgm:pt modelId="{D7143035-65EB-4BA4-B323-D7360CBD3DA0}" type="parTrans" cxnId="{C190492F-4C06-47BE-BF81-191A868CF328}">
      <dgm:prSet/>
      <dgm:spPr/>
      <dgm:t>
        <a:bodyPr/>
        <a:lstStyle/>
        <a:p>
          <a:endParaRPr lang="en-US"/>
        </a:p>
      </dgm:t>
    </dgm:pt>
    <dgm:pt modelId="{65243C9A-74F4-4F42-A116-9897DC68EEDB}" type="sibTrans" cxnId="{C190492F-4C06-47BE-BF81-191A868CF328}">
      <dgm:prSet/>
      <dgm:spPr/>
      <dgm:t>
        <a:bodyPr/>
        <a:lstStyle/>
        <a:p>
          <a:endParaRPr lang="en-US"/>
        </a:p>
      </dgm:t>
    </dgm:pt>
    <dgm:pt modelId="{1D87C1E2-CD22-4856-AD1B-3DAA5F4654E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Find table rows and table data using tr and td tags and add data into dictionary keys</a:t>
          </a:r>
        </a:p>
      </dgm:t>
    </dgm:pt>
    <dgm:pt modelId="{C134DD35-66C0-47D0-946C-CC4A98E526FC}" type="parTrans" cxnId="{F5C718DA-B1ED-42DD-8A36-E7B1AE83A831}">
      <dgm:prSet/>
      <dgm:spPr/>
      <dgm:t>
        <a:bodyPr/>
        <a:lstStyle/>
        <a:p>
          <a:endParaRPr lang="en-US"/>
        </a:p>
      </dgm:t>
    </dgm:pt>
    <dgm:pt modelId="{B3156CC4-7C9E-422D-896F-26C24408A7A1}" type="sibTrans" cxnId="{F5C718DA-B1ED-42DD-8A36-E7B1AE83A831}">
      <dgm:prSet/>
      <dgm:spPr/>
      <dgm:t>
        <a:bodyPr/>
        <a:lstStyle/>
        <a:p>
          <a:endParaRPr lang="en-US"/>
        </a:p>
      </dgm:t>
    </dgm:pt>
    <dgm:pt modelId="{725D071A-8C70-42B6-9D80-84B0340D74E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 dictionary with data to create a pandas dataframe</a:t>
          </a:r>
        </a:p>
      </dgm:t>
    </dgm:pt>
    <dgm:pt modelId="{ACA15835-64F8-42D3-9A4E-9B60C136241B}" type="parTrans" cxnId="{113C3C39-E4CB-49B6-B19D-9333A6281FE0}">
      <dgm:prSet/>
      <dgm:spPr/>
    </dgm:pt>
    <dgm:pt modelId="{7F495978-532E-42E1-8596-E0AE8554C7A5}" type="sibTrans" cxnId="{113C3C39-E4CB-49B6-B19D-9333A6281FE0}">
      <dgm:prSet/>
      <dgm:spPr/>
    </dgm:pt>
    <dgm:pt modelId="{887F5C5C-F377-43E8-B69C-8F7E38ACB3A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Get response as text</a:t>
          </a:r>
        </a:p>
      </dgm:t>
    </dgm:pt>
    <dgm:pt modelId="{AC121EE3-5A44-4716-B110-1FA7F3D5F6AE}" type="parTrans" cxnId="{B2FE5147-D226-4EE0-B4FD-BEF11FA3AFDB}">
      <dgm:prSet/>
      <dgm:spPr/>
    </dgm:pt>
    <dgm:pt modelId="{9B081B0D-73EC-4052-9101-1B421169987E}" type="sibTrans" cxnId="{B2FE5147-D226-4EE0-B4FD-BEF11FA3AFDB}">
      <dgm:prSet/>
      <dgm:spPr/>
    </dgm:pt>
    <dgm:pt modelId="{E7E07106-2D6B-440F-99C0-C582D64168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Beautiful soup object to parse HTML response</a:t>
          </a:r>
        </a:p>
      </dgm:t>
    </dgm:pt>
    <dgm:pt modelId="{92C96D8C-4507-48CD-B32A-5EFE27E5E12C}" type="parTrans" cxnId="{C7870C43-D820-47F0-92EF-B39831DB392E}">
      <dgm:prSet/>
      <dgm:spPr/>
    </dgm:pt>
    <dgm:pt modelId="{BF013DB3-01C9-4ABE-B69B-1B5092C02702}" type="sibTrans" cxnId="{C7870C43-D820-47F0-92EF-B39831DB392E}">
      <dgm:prSet/>
      <dgm:spPr/>
    </dgm:pt>
    <dgm:pt modelId="{14EC64C5-A127-4F3C-98F3-801646EAB7A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data frame</a:t>
          </a:r>
          <a:endParaRPr lang="en-US" dirty="0"/>
        </a:p>
      </dgm:t>
    </dgm:pt>
    <dgm:pt modelId="{8D2D346B-E073-4302-839C-3F8753A55D4B}" type="parTrans" cxnId="{7A78514F-C213-4AD7-8E36-83E31C96F073}">
      <dgm:prSet/>
      <dgm:spPr/>
    </dgm:pt>
    <dgm:pt modelId="{5393F058-1827-40B3-9EBA-588D476AB541}" type="sibTrans" cxnId="{7A78514F-C213-4AD7-8E36-83E31C96F073}">
      <dgm:prSet/>
      <dgm:spPr/>
    </dgm:pt>
    <dgm:pt modelId="{B701DBC2-1710-4C2E-BB50-110098268A67}" type="pres">
      <dgm:prSet presAssocID="{31352D33-2FC5-47B1-B9D2-78BC16F6EF99}" presName="linearFlow" presStyleCnt="0">
        <dgm:presLayoutVars>
          <dgm:dir/>
          <dgm:animLvl val="lvl"/>
          <dgm:resizeHandles val="exact"/>
        </dgm:presLayoutVars>
      </dgm:prSet>
      <dgm:spPr/>
    </dgm:pt>
    <dgm:pt modelId="{0B7EF1B7-2667-4BA2-9BAD-C7CF354857BD}" type="pres">
      <dgm:prSet presAssocID="{F64E7C55-6532-4C4E-A6C3-45214B907724}" presName="composite" presStyleCnt="0"/>
      <dgm:spPr/>
    </dgm:pt>
    <dgm:pt modelId="{7982DE1E-4CA3-449D-9AC5-F0659A4E29DE}" type="pres">
      <dgm:prSet presAssocID="{F64E7C55-6532-4C4E-A6C3-45214B90772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F26D42-5992-4667-B34D-D7F6CF7CCDBE}" type="pres">
      <dgm:prSet presAssocID="{F64E7C55-6532-4C4E-A6C3-45214B907724}" presName="parSh" presStyleLbl="node1" presStyleIdx="0" presStyleCnt="3"/>
      <dgm:spPr/>
    </dgm:pt>
    <dgm:pt modelId="{13E43469-892D-499D-8436-2EE24C024FC5}" type="pres">
      <dgm:prSet presAssocID="{F64E7C55-6532-4C4E-A6C3-45214B907724}" presName="desTx" presStyleLbl="fgAcc1" presStyleIdx="0" presStyleCnt="3">
        <dgm:presLayoutVars>
          <dgm:bulletEnabled val="1"/>
        </dgm:presLayoutVars>
      </dgm:prSet>
      <dgm:spPr/>
    </dgm:pt>
    <dgm:pt modelId="{7FC8C324-06F1-4997-AF55-E11EEA1018C2}" type="pres">
      <dgm:prSet presAssocID="{7EAC535B-95AB-46B8-AE74-93B0D6C19C39}" presName="sibTrans" presStyleLbl="sibTrans2D1" presStyleIdx="0" presStyleCnt="2"/>
      <dgm:spPr/>
    </dgm:pt>
    <dgm:pt modelId="{D1A980CC-0F19-46BD-AC62-FC7B235921E4}" type="pres">
      <dgm:prSet presAssocID="{7EAC535B-95AB-46B8-AE74-93B0D6C19C39}" presName="connTx" presStyleLbl="sibTrans2D1" presStyleIdx="0" presStyleCnt="2"/>
      <dgm:spPr/>
    </dgm:pt>
    <dgm:pt modelId="{581127E0-8759-43CE-B3F2-8C76A8259830}" type="pres">
      <dgm:prSet presAssocID="{1ABA9933-D798-4995-98D1-7FDB36405DB6}" presName="composite" presStyleCnt="0"/>
      <dgm:spPr/>
    </dgm:pt>
    <dgm:pt modelId="{FC240CAE-4493-4751-8A24-F89ACD640E06}" type="pres">
      <dgm:prSet presAssocID="{1ABA9933-D798-4995-98D1-7FDB36405DB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0365D42-8F6A-4C40-8387-FC521D26E17F}" type="pres">
      <dgm:prSet presAssocID="{1ABA9933-D798-4995-98D1-7FDB36405DB6}" presName="parSh" presStyleLbl="node1" presStyleIdx="1" presStyleCnt="3"/>
      <dgm:spPr/>
    </dgm:pt>
    <dgm:pt modelId="{2C2D98B6-04B9-4CB8-AB26-BA03F07115C7}" type="pres">
      <dgm:prSet presAssocID="{1ABA9933-D798-4995-98D1-7FDB36405DB6}" presName="desTx" presStyleLbl="fgAcc1" presStyleIdx="1" presStyleCnt="3">
        <dgm:presLayoutVars>
          <dgm:bulletEnabled val="1"/>
        </dgm:presLayoutVars>
      </dgm:prSet>
      <dgm:spPr/>
    </dgm:pt>
    <dgm:pt modelId="{995B07F7-DB6A-46B6-AE39-12763B719850}" type="pres">
      <dgm:prSet presAssocID="{755A5472-BC19-49FB-B544-E3A82D418AE9}" presName="sibTrans" presStyleLbl="sibTrans2D1" presStyleIdx="1" presStyleCnt="2"/>
      <dgm:spPr/>
    </dgm:pt>
    <dgm:pt modelId="{7F3B526E-7072-4EDF-9806-B2E69AAAABC0}" type="pres">
      <dgm:prSet presAssocID="{755A5472-BC19-49FB-B544-E3A82D418AE9}" presName="connTx" presStyleLbl="sibTrans2D1" presStyleIdx="1" presStyleCnt="2"/>
      <dgm:spPr/>
    </dgm:pt>
    <dgm:pt modelId="{AF97AA50-41ED-4F32-9880-C513B6228617}" type="pres">
      <dgm:prSet presAssocID="{14EC64C5-A127-4F3C-98F3-801646EAB7A1}" presName="composite" presStyleCnt="0"/>
      <dgm:spPr/>
    </dgm:pt>
    <dgm:pt modelId="{3A29C41E-F9BA-48A8-B210-3FD443C4E5CF}" type="pres">
      <dgm:prSet presAssocID="{14EC64C5-A127-4F3C-98F3-801646EAB7A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2C32534-5B48-49E7-8988-189988F2DC26}" type="pres">
      <dgm:prSet presAssocID="{14EC64C5-A127-4F3C-98F3-801646EAB7A1}" presName="parSh" presStyleLbl="node1" presStyleIdx="2" presStyleCnt="3"/>
      <dgm:spPr/>
    </dgm:pt>
    <dgm:pt modelId="{6D00CD1A-EE87-4BCE-B495-95D756D63FD9}" type="pres">
      <dgm:prSet presAssocID="{14EC64C5-A127-4F3C-98F3-801646EAB7A1}" presName="desTx" presStyleLbl="fgAcc1" presStyleIdx="2" presStyleCnt="3">
        <dgm:presLayoutVars>
          <dgm:bulletEnabled val="1"/>
        </dgm:presLayoutVars>
      </dgm:prSet>
      <dgm:spPr/>
    </dgm:pt>
  </dgm:ptLst>
  <dgm:cxnLst>
    <dgm:cxn modelId="{9759EA12-B647-47D1-8127-D7BE2F9FDE71}" type="presOf" srcId="{887F5C5C-F377-43E8-B69C-8F7E38ACB3AE}" destId="{13E43469-892D-499D-8436-2EE24C024FC5}" srcOrd="0" destOrd="1" presId="urn:microsoft.com/office/officeart/2005/8/layout/process3"/>
    <dgm:cxn modelId="{5BB7CB1E-A9CB-460E-AB5F-1A5D518591BE}" type="presOf" srcId="{14EC64C5-A127-4F3C-98F3-801646EAB7A1}" destId="{52C32534-5B48-49E7-8988-189988F2DC26}" srcOrd="1" destOrd="0" presId="urn:microsoft.com/office/officeart/2005/8/layout/process3"/>
    <dgm:cxn modelId="{2D7B8222-F87E-4472-83BF-BE8217D51A2C}" type="presOf" srcId="{31352D33-2FC5-47B1-B9D2-78BC16F6EF99}" destId="{B701DBC2-1710-4C2E-BB50-110098268A67}" srcOrd="0" destOrd="0" presId="urn:microsoft.com/office/officeart/2005/8/layout/process3"/>
    <dgm:cxn modelId="{40679024-A9F7-49F4-8FC0-CA1B20356E22}" type="presOf" srcId="{14EC64C5-A127-4F3C-98F3-801646EAB7A1}" destId="{3A29C41E-F9BA-48A8-B210-3FD443C4E5CF}" srcOrd="0" destOrd="0" presId="urn:microsoft.com/office/officeart/2005/8/layout/process3"/>
    <dgm:cxn modelId="{32DB3B28-CC06-4C2E-8D7D-8F4FC552F43A}" type="presOf" srcId="{7EAC535B-95AB-46B8-AE74-93B0D6C19C39}" destId="{7FC8C324-06F1-4997-AF55-E11EEA1018C2}" srcOrd="0" destOrd="0" presId="urn:microsoft.com/office/officeart/2005/8/layout/process3"/>
    <dgm:cxn modelId="{C190492F-4C06-47BE-BF81-191A868CF328}" srcId="{1ABA9933-D798-4995-98D1-7FDB36405DB6}" destId="{ED470DE9-5F10-44A6-A379-4C7AE64218E4}" srcOrd="2" destOrd="0" parTransId="{D7143035-65EB-4BA4-B323-D7360CBD3DA0}" sibTransId="{65243C9A-74F4-4F42-A116-9897DC68EEDB}"/>
    <dgm:cxn modelId="{81ABD330-78A7-4DBD-9863-E7FA320392A5}" type="presOf" srcId="{E7E07106-2D6B-440F-99C0-C582D6416898}" destId="{2C2D98B6-04B9-4CB8-AB26-BA03F07115C7}" srcOrd="0" destOrd="0" presId="urn:microsoft.com/office/officeart/2005/8/layout/process3"/>
    <dgm:cxn modelId="{492FD136-7F90-4983-8BFC-0201EE47CF3B}" type="presOf" srcId="{7EAC535B-95AB-46B8-AE74-93B0D6C19C39}" destId="{D1A980CC-0F19-46BD-AC62-FC7B235921E4}" srcOrd="1" destOrd="0" presId="urn:microsoft.com/office/officeart/2005/8/layout/process3"/>
    <dgm:cxn modelId="{113C3C39-E4CB-49B6-B19D-9333A6281FE0}" srcId="{14EC64C5-A127-4F3C-98F3-801646EAB7A1}" destId="{725D071A-8C70-42B6-9D80-84B0340D74EF}" srcOrd="0" destOrd="0" parTransId="{ACA15835-64F8-42D3-9A4E-9B60C136241B}" sibTransId="{7F495978-532E-42E1-8596-E0AE8554C7A5}"/>
    <dgm:cxn modelId="{1B76D75F-997F-4089-8025-0E2876FCE627}" type="presOf" srcId="{F64E7C55-6532-4C4E-A6C3-45214B907724}" destId="{DAF26D42-5992-4667-B34D-D7F6CF7CCDBE}" srcOrd="1" destOrd="0" presId="urn:microsoft.com/office/officeart/2005/8/layout/process3"/>
    <dgm:cxn modelId="{F8914462-F356-40F0-A183-EF197B13A848}" type="presOf" srcId="{1ABA9933-D798-4995-98D1-7FDB36405DB6}" destId="{FC240CAE-4493-4751-8A24-F89ACD640E06}" srcOrd="0" destOrd="0" presId="urn:microsoft.com/office/officeart/2005/8/layout/process3"/>
    <dgm:cxn modelId="{C7870C43-D820-47F0-92EF-B39831DB392E}" srcId="{1ABA9933-D798-4995-98D1-7FDB36405DB6}" destId="{E7E07106-2D6B-440F-99C0-C582D6416898}" srcOrd="0" destOrd="0" parTransId="{92C96D8C-4507-48CD-B32A-5EFE27E5E12C}" sibTransId="{BF013DB3-01C9-4ABE-B69B-1B5092C02702}"/>
    <dgm:cxn modelId="{A71E7F43-2F50-44B8-8221-9028FF4E5888}" type="presOf" srcId="{1D87C1E2-CD22-4856-AD1B-3DAA5F4654E5}" destId="{2C2D98B6-04B9-4CB8-AB26-BA03F07115C7}" srcOrd="0" destOrd="3" presId="urn:microsoft.com/office/officeart/2005/8/layout/process3"/>
    <dgm:cxn modelId="{B2FE5147-D226-4EE0-B4FD-BEF11FA3AFDB}" srcId="{F64E7C55-6532-4C4E-A6C3-45214B907724}" destId="{887F5C5C-F377-43E8-B69C-8F7E38ACB3AE}" srcOrd="1" destOrd="0" parTransId="{AC121EE3-5A44-4716-B110-1FA7F3D5F6AE}" sibTransId="{9B081B0D-73EC-4052-9101-1B421169987E}"/>
    <dgm:cxn modelId="{ED18C367-B9B6-453D-A452-4EC31F67AA12}" type="presOf" srcId="{C1D0105D-70E4-4063-A90C-6F3F7EB94ADF}" destId="{2C2D98B6-04B9-4CB8-AB26-BA03F07115C7}" srcOrd="0" destOrd="1" presId="urn:microsoft.com/office/officeart/2005/8/layout/process3"/>
    <dgm:cxn modelId="{B03D4C6A-ED7F-406E-8E65-D952BE39C4A5}" type="presOf" srcId="{755A5472-BC19-49FB-B544-E3A82D418AE9}" destId="{7F3B526E-7072-4EDF-9806-B2E69AAAABC0}" srcOrd="1" destOrd="0" presId="urn:microsoft.com/office/officeart/2005/8/layout/process3"/>
    <dgm:cxn modelId="{7A78514F-C213-4AD7-8E36-83E31C96F073}" srcId="{31352D33-2FC5-47B1-B9D2-78BC16F6EF99}" destId="{14EC64C5-A127-4F3C-98F3-801646EAB7A1}" srcOrd="2" destOrd="0" parTransId="{8D2D346B-E073-4302-839C-3F8753A55D4B}" sibTransId="{5393F058-1827-40B3-9EBA-588D476AB541}"/>
    <dgm:cxn modelId="{25AF0372-29E9-447C-8586-78E0919EA7B6}" srcId="{31352D33-2FC5-47B1-B9D2-78BC16F6EF99}" destId="{1ABA9933-D798-4995-98D1-7FDB36405DB6}" srcOrd="1" destOrd="0" parTransId="{95668B3C-5C53-4BBE-99CE-2BC32826C049}" sibTransId="{755A5472-BC19-49FB-B544-E3A82D418AE9}"/>
    <dgm:cxn modelId="{E3899A53-EF14-4B08-BAFD-DA68665B9E3E}" type="presOf" srcId="{755A5472-BC19-49FB-B544-E3A82D418AE9}" destId="{995B07F7-DB6A-46B6-AE39-12763B719850}" srcOrd="0" destOrd="0" presId="urn:microsoft.com/office/officeart/2005/8/layout/process3"/>
    <dgm:cxn modelId="{7B87BB87-4F6C-4E02-8D5F-838E55E89AEE}" srcId="{1ABA9933-D798-4995-98D1-7FDB36405DB6}" destId="{C1D0105D-70E4-4063-A90C-6F3F7EB94ADF}" srcOrd="1" destOrd="0" parTransId="{4906B258-925A-4802-89D3-C2464F04918D}" sibTransId="{C0730ADD-4473-45E5-B867-744296053C34}"/>
    <dgm:cxn modelId="{39C9D0AD-5F1D-4D3A-A502-5CF2F9AD06EA}" type="presOf" srcId="{39DE24DC-03BA-49DC-8EDB-323D22B685F9}" destId="{13E43469-892D-499D-8436-2EE24C024FC5}" srcOrd="0" destOrd="0" presId="urn:microsoft.com/office/officeart/2005/8/layout/process3"/>
    <dgm:cxn modelId="{0832A6C7-4D7D-4BFF-A155-1C1C8EC26728}" type="presOf" srcId="{1ABA9933-D798-4995-98D1-7FDB36405DB6}" destId="{F0365D42-8F6A-4C40-8387-FC521D26E17F}" srcOrd="1" destOrd="0" presId="urn:microsoft.com/office/officeart/2005/8/layout/process3"/>
    <dgm:cxn modelId="{F5C718DA-B1ED-42DD-8A36-E7B1AE83A831}" srcId="{1ABA9933-D798-4995-98D1-7FDB36405DB6}" destId="{1D87C1E2-CD22-4856-AD1B-3DAA5F4654E5}" srcOrd="3" destOrd="0" parTransId="{C134DD35-66C0-47D0-946C-CC4A98E526FC}" sibTransId="{B3156CC4-7C9E-422D-896F-26C24408A7A1}"/>
    <dgm:cxn modelId="{09E636DD-DD4D-4342-A522-F0E6E23368E8}" type="presOf" srcId="{F64E7C55-6532-4C4E-A6C3-45214B907724}" destId="{7982DE1E-4CA3-449D-9AC5-F0659A4E29DE}" srcOrd="0" destOrd="0" presId="urn:microsoft.com/office/officeart/2005/8/layout/process3"/>
    <dgm:cxn modelId="{A3B8F7DE-C1D7-49A6-A821-E8E5D5A55619}" srcId="{31352D33-2FC5-47B1-B9D2-78BC16F6EF99}" destId="{F64E7C55-6532-4C4E-A6C3-45214B907724}" srcOrd="0" destOrd="0" parTransId="{5C1D8B63-754D-44C2-ADA5-70F6BCD2D2EA}" sibTransId="{7EAC535B-95AB-46B8-AE74-93B0D6C19C39}"/>
    <dgm:cxn modelId="{4EA6FBE5-670C-4F1C-B62E-4AE3EDE756DA}" srcId="{F64E7C55-6532-4C4E-A6C3-45214B907724}" destId="{39DE24DC-03BA-49DC-8EDB-323D22B685F9}" srcOrd="0" destOrd="0" parTransId="{4C2B7870-02AA-418D-A2F6-3934835DE8C3}" sibTransId="{529EB77F-B10A-43E1-9540-2F10DC28441D}"/>
    <dgm:cxn modelId="{7E366AE9-2857-4F36-B955-DB9847DE84DF}" type="presOf" srcId="{725D071A-8C70-42B6-9D80-84B0340D74EF}" destId="{6D00CD1A-EE87-4BCE-B495-95D756D63FD9}" srcOrd="0" destOrd="0" presId="urn:microsoft.com/office/officeart/2005/8/layout/process3"/>
    <dgm:cxn modelId="{59D837F7-C461-4376-AAE4-F31B82BFFD41}" type="presOf" srcId="{ED470DE9-5F10-44A6-A379-4C7AE64218E4}" destId="{2C2D98B6-04B9-4CB8-AB26-BA03F07115C7}" srcOrd="0" destOrd="2" presId="urn:microsoft.com/office/officeart/2005/8/layout/process3"/>
    <dgm:cxn modelId="{685A1BBC-C182-47A2-A1C9-CA7518D04FD7}" type="presParOf" srcId="{B701DBC2-1710-4C2E-BB50-110098268A67}" destId="{0B7EF1B7-2667-4BA2-9BAD-C7CF354857BD}" srcOrd="0" destOrd="0" presId="urn:microsoft.com/office/officeart/2005/8/layout/process3"/>
    <dgm:cxn modelId="{25B17F5C-7905-4C2A-B757-AE3320E419D7}" type="presParOf" srcId="{0B7EF1B7-2667-4BA2-9BAD-C7CF354857BD}" destId="{7982DE1E-4CA3-449D-9AC5-F0659A4E29DE}" srcOrd="0" destOrd="0" presId="urn:microsoft.com/office/officeart/2005/8/layout/process3"/>
    <dgm:cxn modelId="{B7CFD750-D380-4084-9F57-7B879FA459A1}" type="presParOf" srcId="{0B7EF1B7-2667-4BA2-9BAD-C7CF354857BD}" destId="{DAF26D42-5992-4667-B34D-D7F6CF7CCDBE}" srcOrd="1" destOrd="0" presId="urn:microsoft.com/office/officeart/2005/8/layout/process3"/>
    <dgm:cxn modelId="{C4F2F860-6157-4E70-B3B1-8D48E8165B0A}" type="presParOf" srcId="{0B7EF1B7-2667-4BA2-9BAD-C7CF354857BD}" destId="{13E43469-892D-499D-8436-2EE24C024FC5}" srcOrd="2" destOrd="0" presId="urn:microsoft.com/office/officeart/2005/8/layout/process3"/>
    <dgm:cxn modelId="{83A8D926-ED16-46F9-BE53-A57D3A671371}" type="presParOf" srcId="{B701DBC2-1710-4C2E-BB50-110098268A67}" destId="{7FC8C324-06F1-4997-AF55-E11EEA1018C2}" srcOrd="1" destOrd="0" presId="urn:microsoft.com/office/officeart/2005/8/layout/process3"/>
    <dgm:cxn modelId="{D7C6DA19-D62A-4916-9738-F869E7596F93}" type="presParOf" srcId="{7FC8C324-06F1-4997-AF55-E11EEA1018C2}" destId="{D1A980CC-0F19-46BD-AC62-FC7B235921E4}" srcOrd="0" destOrd="0" presId="urn:microsoft.com/office/officeart/2005/8/layout/process3"/>
    <dgm:cxn modelId="{065EA729-A028-4F03-A930-E820DEC16077}" type="presParOf" srcId="{B701DBC2-1710-4C2E-BB50-110098268A67}" destId="{581127E0-8759-43CE-B3F2-8C76A8259830}" srcOrd="2" destOrd="0" presId="urn:microsoft.com/office/officeart/2005/8/layout/process3"/>
    <dgm:cxn modelId="{02839F3C-33DA-4F2E-B879-0918E67BFDDC}" type="presParOf" srcId="{581127E0-8759-43CE-B3F2-8C76A8259830}" destId="{FC240CAE-4493-4751-8A24-F89ACD640E06}" srcOrd="0" destOrd="0" presId="urn:microsoft.com/office/officeart/2005/8/layout/process3"/>
    <dgm:cxn modelId="{9CEBA8BE-09C0-4A07-9DD8-3B5EB117CD5C}" type="presParOf" srcId="{581127E0-8759-43CE-B3F2-8C76A8259830}" destId="{F0365D42-8F6A-4C40-8387-FC521D26E17F}" srcOrd="1" destOrd="0" presId="urn:microsoft.com/office/officeart/2005/8/layout/process3"/>
    <dgm:cxn modelId="{DEBE52FF-3F9F-4A9D-9E43-E6DA21D1C430}" type="presParOf" srcId="{581127E0-8759-43CE-B3F2-8C76A8259830}" destId="{2C2D98B6-04B9-4CB8-AB26-BA03F07115C7}" srcOrd="2" destOrd="0" presId="urn:microsoft.com/office/officeart/2005/8/layout/process3"/>
    <dgm:cxn modelId="{08596183-09BC-471A-937D-33868EB73AA4}" type="presParOf" srcId="{B701DBC2-1710-4C2E-BB50-110098268A67}" destId="{995B07F7-DB6A-46B6-AE39-12763B719850}" srcOrd="3" destOrd="0" presId="urn:microsoft.com/office/officeart/2005/8/layout/process3"/>
    <dgm:cxn modelId="{0A5DA1A0-31E6-4A54-89E5-AA27139926D6}" type="presParOf" srcId="{995B07F7-DB6A-46B6-AE39-12763B719850}" destId="{7F3B526E-7072-4EDF-9806-B2E69AAAABC0}" srcOrd="0" destOrd="0" presId="urn:microsoft.com/office/officeart/2005/8/layout/process3"/>
    <dgm:cxn modelId="{61A61FAF-41B2-4F0E-8117-B592C31DD5CE}" type="presParOf" srcId="{B701DBC2-1710-4C2E-BB50-110098268A67}" destId="{AF97AA50-41ED-4F32-9880-C513B6228617}" srcOrd="4" destOrd="0" presId="urn:microsoft.com/office/officeart/2005/8/layout/process3"/>
    <dgm:cxn modelId="{F0EEE1A3-7686-49CF-97F2-A2CE0E99C5C9}" type="presParOf" srcId="{AF97AA50-41ED-4F32-9880-C513B6228617}" destId="{3A29C41E-F9BA-48A8-B210-3FD443C4E5CF}" srcOrd="0" destOrd="0" presId="urn:microsoft.com/office/officeart/2005/8/layout/process3"/>
    <dgm:cxn modelId="{7FF526BA-B3FF-491B-8462-6958174BC80B}" type="presParOf" srcId="{AF97AA50-41ED-4F32-9880-C513B6228617}" destId="{52C32534-5B48-49E7-8988-189988F2DC26}" srcOrd="1" destOrd="0" presId="urn:microsoft.com/office/officeart/2005/8/layout/process3"/>
    <dgm:cxn modelId="{E031B807-894B-456D-BEB0-C413B4B53425}" type="presParOf" srcId="{AF97AA50-41ED-4F32-9880-C513B6228617}" destId="{6D00CD1A-EE87-4BCE-B495-95D756D63FD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352D33-2FC5-47B1-B9D2-78BC16F6EF9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4E7C55-6532-4C4E-A6C3-45214B90772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Load data frame</a:t>
          </a:r>
          <a:endParaRPr lang="en-US" dirty="0"/>
        </a:p>
      </dgm:t>
    </dgm:pt>
    <dgm:pt modelId="{5C1D8B63-754D-44C2-ADA5-70F6BCD2D2EA}" type="parTrans" cxnId="{A3B8F7DE-C1D7-49A6-A821-E8E5D5A55619}">
      <dgm:prSet/>
      <dgm:spPr/>
      <dgm:t>
        <a:bodyPr/>
        <a:lstStyle/>
        <a:p>
          <a:endParaRPr lang="en-US"/>
        </a:p>
      </dgm:t>
    </dgm:pt>
    <dgm:pt modelId="{7EAC535B-95AB-46B8-AE74-93B0D6C19C39}" type="sibTrans" cxnId="{A3B8F7DE-C1D7-49A6-A821-E8E5D5A55619}">
      <dgm:prSet/>
      <dgm:spPr/>
      <dgm:t>
        <a:bodyPr/>
        <a:lstStyle/>
        <a:p>
          <a:endParaRPr lang="en-US"/>
        </a:p>
      </dgm:t>
    </dgm:pt>
    <dgm:pt modelId="{39DE24DC-03BA-49DC-8EDB-323D22B685F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Load </a:t>
          </a:r>
          <a:r>
            <a:rPr lang="en-US" dirty="0" err="1">
              <a:latin typeface="Calibri Light" panose="020F0302020204030204"/>
            </a:rPr>
            <a:t>dataframe</a:t>
          </a:r>
          <a:r>
            <a:rPr lang="en-US" dirty="0">
              <a:latin typeface="Calibri Light" panose="020F0302020204030204"/>
            </a:rPr>
            <a:t> created on last step using panda read CSV method</a:t>
          </a:r>
          <a:endParaRPr lang="en-US" dirty="0"/>
        </a:p>
      </dgm:t>
    </dgm:pt>
    <dgm:pt modelId="{4C2B7870-02AA-418D-A2F6-3934835DE8C3}" type="parTrans" cxnId="{4EA6FBE5-670C-4F1C-B62E-4AE3EDE756DA}">
      <dgm:prSet/>
      <dgm:spPr/>
      <dgm:t>
        <a:bodyPr/>
        <a:lstStyle/>
        <a:p>
          <a:endParaRPr lang="en-US"/>
        </a:p>
      </dgm:t>
    </dgm:pt>
    <dgm:pt modelId="{529EB77F-B10A-43E1-9540-2F10DC28441D}" type="sibTrans" cxnId="{4EA6FBE5-670C-4F1C-B62E-4AE3EDE756DA}">
      <dgm:prSet/>
      <dgm:spPr/>
      <dgm:t>
        <a:bodyPr/>
        <a:lstStyle/>
        <a:p>
          <a:endParaRPr lang="en-US"/>
        </a:p>
      </dgm:t>
    </dgm:pt>
    <dgm:pt modelId="{1ABA9933-D798-4995-98D1-7FDB36405DB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Explore data set</a:t>
          </a:r>
          <a:endParaRPr lang="en-US" dirty="0"/>
        </a:p>
      </dgm:t>
    </dgm:pt>
    <dgm:pt modelId="{95668B3C-5C53-4BBE-99CE-2BC32826C049}" type="parTrans" cxnId="{25AF0372-29E9-447C-8586-78E0919EA7B6}">
      <dgm:prSet/>
      <dgm:spPr/>
      <dgm:t>
        <a:bodyPr/>
        <a:lstStyle/>
        <a:p>
          <a:endParaRPr lang="en-US"/>
        </a:p>
      </dgm:t>
    </dgm:pt>
    <dgm:pt modelId="{755A5472-BC19-49FB-B544-E3A82D418AE9}" type="sibTrans" cxnId="{25AF0372-29E9-447C-8586-78E0919EA7B6}">
      <dgm:prSet/>
      <dgm:spPr/>
      <dgm:t>
        <a:bodyPr/>
        <a:lstStyle/>
        <a:p>
          <a:endParaRPr lang="en-US"/>
        </a:p>
      </dgm:t>
    </dgm:pt>
    <dgm:pt modelId="{ED470DE9-5F10-44A6-A379-4C7AE64218E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Class column has two values 1 for successful landings and 0 for unsuccessful landings</a:t>
          </a:r>
        </a:p>
      </dgm:t>
    </dgm:pt>
    <dgm:pt modelId="{D7143035-65EB-4BA4-B323-D7360CBD3DA0}" type="parTrans" cxnId="{C190492F-4C06-47BE-BF81-191A868CF328}">
      <dgm:prSet/>
      <dgm:spPr/>
      <dgm:t>
        <a:bodyPr/>
        <a:lstStyle/>
        <a:p>
          <a:endParaRPr lang="en-US"/>
        </a:p>
      </dgm:t>
    </dgm:pt>
    <dgm:pt modelId="{65243C9A-74F4-4F42-A116-9897DC68EEDB}" type="sibTrans" cxnId="{C190492F-4C06-47BE-BF81-191A868CF328}">
      <dgm:prSet/>
      <dgm:spPr/>
      <dgm:t>
        <a:bodyPr/>
        <a:lstStyle/>
        <a:p>
          <a:endParaRPr lang="en-US"/>
        </a:p>
      </dgm:t>
    </dgm:pt>
    <dgm:pt modelId="{E7E07106-2D6B-440F-99C0-C582D64168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Count the values of different columns using .value_counts() method</a:t>
          </a:r>
        </a:p>
      </dgm:t>
    </dgm:pt>
    <dgm:pt modelId="{92C96D8C-4507-48CD-B32A-5EFE27E5E12C}" type="parTrans" cxnId="{C7870C43-D820-47F0-92EF-B39831DB392E}">
      <dgm:prSet/>
      <dgm:spPr/>
    </dgm:pt>
    <dgm:pt modelId="{BF013DB3-01C9-4ABE-B69B-1B5092C02702}" type="sibTrans" cxnId="{C7870C43-D820-47F0-92EF-B39831DB392E}">
      <dgm:prSet/>
      <dgm:spPr/>
    </dgm:pt>
    <dgm:pt modelId="{4AADAB65-37FC-48AA-B732-1AB15219B69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a landing outcome column called "Class" by using the values in the Oucome column</a:t>
          </a:r>
          <a:endParaRPr lang="en-US" dirty="0"/>
        </a:p>
      </dgm:t>
    </dgm:pt>
    <dgm:pt modelId="{981DE774-FB9D-4B31-8070-F329A0272898}" type="parTrans" cxnId="{250FC3EC-85EB-4049-854F-B74541F16C1C}">
      <dgm:prSet/>
      <dgm:spPr/>
    </dgm:pt>
    <dgm:pt modelId="{6B6955E1-3F50-4E12-B085-8BF6C5F36C43}" type="sibTrans" cxnId="{250FC3EC-85EB-4049-854F-B74541F16C1C}">
      <dgm:prSet/>
      <dgm:spPr/>
    </dgm:pt>
    <dgm:pt modelId="{3E540717-0802-4F1F-8A22-7A92769CF046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Save data frame using to_csv() method</a:t>
          </a:r>
          <a:endParaRPr lang="en-US" dirty="0"/>
        </a:p>
      </dgm:t>
    </dgm:pt>
    <dgm:pt modelId="{21DDE660-76A8-45F6-8D19-5984E6E246EC}" type="parTrans" cxnId="{0882522F-C16D-4622-8047-94BC5E43292A}">
      <dgm:prSet/>
      <dgm:spPr/>
    </dgm:pt>
    <dgm:pt modelId="{892F3AB1-0711-48B9-A687-B7C2C66A69CE}" type="sibTrans" cxnId="{0882522F-C16D-4622-8047-94BC5E43292A}">
      <dgm:prSet/>
      <dgm:spPr/>
    </dgm:pt>
    <dgm:pt modelId="{B701DBC2-1710-4C2E-BB50-110098268A67}" type="pres">
      <dgm:prSet presAssocID="{31352D33-2FC5-47B1-B9D2-78BC16F6EF99}" presName="linearFlow" presStyleCnt="0">
        <dgm:presLayoutVars>
          <dgm:dir/>
          <dgm:animLvl val="lvl"/>
          <dgm:resizeHandles val="exact"/>
        </dgm:presLayoutVars>
      </dgm:prSet>
      <dgm:spPr/>
    </dgm:pt>
    <dgm:pt modelId="{0B7EF1B7-2667-4BA2-9BAD-C7CF354857BD}" type="pres">
      <dgm:prSet presAssocID="{F64E7C55-6532-4C4E-A6C3-45214B907724}" presName="composite" presStyleCnt="0"/>
      <dgm:spPr/>
    </dgm:pt>
    <dgm:pt modelId="{7982DE1E-4CA3-449D-9AC5-F0659A4E29DE}" type="pres">
      <dgm:prSet presAssocID="{F64E7C55-6532-4C4E-A6C3-45214B907724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DAF26D42-5992-4667-B34D-D7F6CF7CCDBE}" type="pres">
      <dgm:prSet presAssocID="{F64E7C55-6532-4C4E-A6C3-45214B907724}" presName="parSh" presStyleLbl="node1" presStyleIdx="0" presStyleCnt="2"/>
      <dgm:spPr/>
    </dgm:pt>
    <dgm:pt modelId="{13E43469-892D-499D-8436-2EE24C024FC5}" type="pres">
      <dgm:prSet presAssocID="{F64E7C55-6532-4C4E-A6C3-45214B907724}" presName="desTx" presStyleLbl="fgAcc1" presStyleIdx="0" presStyleCnt="2">
        <dgm:presLayoutVars>
          <dgm:bulletEnabled val="1"/>
        </dgm:presLayoutVars>
      </dgm:prSet>
      <dgm:spPr/>
    </dgm:pt>
    <dgm:pt modelId="{7FC8C324-06F1-4997-AF55-E11EEA1018C2}" type="pres">
      <dgm:prSet presAssocID="{7EAC535B-95AB-46B8-AE74-93B0D6C19C39}" presName="sibTrans" presStyleLbl="sibTrans2D1" presStyleIdx="0" presStyleCnt="1"/>
      <dgm:spPr/>
    </dgm:pt>
    <dgm:pt modelId="{D1A980CC-0F19-46BD-AC62-FC7B235921E4}" type="pres">
      <dgm:prSet presAssocID="{7EAC535B-95AB-46B8-AE74-93B0D6C19C39}" presName="connTx" presStyleLbl="sibTrans2D1" presStyleIdx="0" presStyleCnt="1"/>
      <dgm:spPr/>
    </dgm:pt>
    <dgm:pt modelId="{581127E0-8759-43CE-B3F2-8C76A8259830}" type="pres">
      <dgm:prSet presAssocID="{1ABA9933-D798-4995-98D1-7FDB36405DB6}" presName="composite" presStyleCnt="0"/>
      <dgm:spPr/>
    </dgm:pt>
    <dgm:pt modelId="{FC240CAE-4493-4751-8A24-F89ACD640E06}" type="pres">
      <dgm:prSet presAssocID="{1ABA9933-D798-4995-98D1-7FDB36405DB6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F0365D42-8F6A-4C40-8387-FC521D26E17F}" type="pres">
      <dgm:prSet presAssocID="{1ABA9933-D798-4995-98D1-7FDB36405DB6}" presName="parSh" presStyleLbl="node1" presStyleIdx="1" presStyleCnt="2"/>
      <dgm:spPr/>
    </dgm:pt>
    <dgm:pt modelId="{2C2D98B6-04B9-4CB8-AB26-BA03F07115C7}" type="pres">
      <dgm:prSet presAssocID="{1ABA9933-D798-4995-98D1-7FDB36405DB6}" presName="desTx" presStyleLbl="fgAcc1" presStyleIdx="1" presStyleCnt="2">
        <dgm:presLayoutVars>
          <dgm:bulletEnabled val="1"/>
        </dgm:presLayoutVars>
      </dgm:prSet>
      <dgm:spPr/>
    </dgm:pt>
  </dgm:ptLst>
  <dgm:cxnLst>
    <dgm:cxn modelId="{F36BF213-6372-4A08-9FB3-28F4B5B41F52}" type="presOf" srcId="{7EAC535B-95AB-46B8-AE74-93B0D6C19C39}" destId="{7FC8C324-06F1-4997-AF55-E11EEA1018C2}" srcOrd="0" destOrd="0" presId="urn:microsoft.com/office/officeart/2005/8/layout/process3"/>
    <dgm:cxn modelId="{627F8018-17B8-4D28-92B7-1A5204677020}" type="presOf" srcId="{4AADAB65-37FC-48AA-B732-1AB15219B69A}" destId="{2C2D98B6-04B9-4CB8-AB26-BA03F07115C7}" srcOrd="0" destOrd="1" presId="urn:microsoft.com/office/officeart/2005/8/layout/process3"/>
    <dgm:cxn modelId="{2D7B8222-F87E-4472-83BF-BE8217D51A2C}" type="presOf" srcId="{31352D33-2FC5-47B1-B9D2-78BC16F6EF99}" destId="{B701DBC2-1710-4C2E-BB50-110098268A67}" srcOrd="0" destOrd="0" presId="urn:microsoft.com/office/officeart/2005/8/layout/process3"/>
    <dgm:cxn modelId="{C190492F-4C06-47BE-BF81-191A868CF328}" srcId="{1ABA9933-D798-4995-98D1-7FDB36405DB6}" destId="{ED470DE9-5F10-44A6-A379-4C7AE64218E4}" srcOrd="2" destOrd="0" parTransId="{D7143035-65EB-4BA4-B323-D7360CBD3DA0}" sibTransId="{65243C9A-74F4-4F42-A116-9897DC68EEDB}"/>
    <dgm:cxn modelId="{0882522F-C16D-4622-8047-94BC5E43292A}" srcId="{1ABA9933-D798-4995-98D1-7FDB36405DB6}" destId="{3E540717-0802-4F1F-8A22-7A92769CF046}" srcOrd="3" destOrd="0" parTransId="{21DDE660-76A8-45F6-8D19-5984E6E246EC}" sibTransId="{892F3AB1-0711-48B9-A687-B7C2C66A69CE}"/>
    <dgm:cxn modelId="{C7870C43-D820-47F0-92EF-B39831DB392E}" srcId="{1ABA9933-D798-4995-98D1-7FDB36405DB6}" destId="{E7E07106-2D6B-440F-99C0-C582D6416898}" srcOrd="0" destOrd="0" parTransId="{92C96D8C-4507-48CD-B32A-5EFE27E5E12C}" sibTransId="{BF013DB3-01C9-4ABE-B69B-1B5092C02702}"/>
    <dgm:cxn modelId="{55E46764-AD04-4440-91A0-CC3F2A28075A}" type="presOf" srcId="{1ABA9933-D798-4995-98D1-7FDB36405DB6}" destId="{F0365D42-8F6A-4C40-8387-FC521D26E17F}" srcOrd="1" destOrd="0" presId="urn:microsoft.com/office/officeart/2005/8/layout/process3"/>
    <dgm:cxn modelId="{9E4B9069-726B-44A5-AD9C-FDD499AA1C70}" type="presOf" srcId="{F64E7C55-6532-4C4E-A6C3-45214B907724}" destId="{DAF26D42-5992-4667-B34D-D7F6CF7CCDBE}" srcOrd="1" destOrd="0" presId="urn:microsoft.com/office/officeart/2005/8/layout/process3"/>
    <dgm:cxn modelId="{541B7650-7D40-4E68-BEBE-020F3937C98C}" type="presOf" srcId="{3E540717-0802-4F1F-8A22-7A92769CF046}" destId="{2C2D98B6-04B9-4CB8-AB26-BA03F07115C7}" srcOrd="0" destOrd="3" presId="urn:microsoft.com/office/officeart/2005/8/layout/process3"/>
    <dgm:cxn modelId="{25AF0372-29E9-447C-8586-78E0919EA7B6}" srcId="{31352D33-2FC5-47B1-B9D2-78BC16F6EF99}" destId="{1ABA9933-D798-4995-98D1-7FDB36405DB6}" srcOrd="1" destOrd="0" parTransId="{95668B3C-5C53-4BBE-99CE-2BC32826C049}" sibTransId="{755A5472-BC19-49FB-B544-E3A82D418AE9}"/>
    <dgm:cxn modelId="{31C02F8E-8AA3-413C-9633-27927D188BDE}" type="presOf" srcId="{F64E7C55-6532-4C4E-A6C3-45214B907724}" destId="{7982DE1E-4CA3-449D-9AC5-F0659A4E29DE}" srcOrd="0" destOrd="0" presId="urn:microsoft.com/office/officeart/2005/8/layout/process3"/>
    <dgm:cxn modelId="{526E7091-4025-498E-88AD-3787AC0F53B1}" type="presOf" srcId="{ED470DE9-5F10-44A6-A379-4C7AE64218E4}" destId="{2C2D98B6-04B9-4CB8-AB26-BA03F07115C7}" srcOrd="0" destOrd="2" presId="urn:microsoft.com/office/officeart/2005/8/layout/process3"/>
    <dgm:cxn modelId="{B0CDC59A-99CF-4D88-8D48-F047884CE195}" type="presOf" srcId="{1ABA9933-D798-4995-98D1-7FDB36405DB6}" destId="{FC240CAE-4493-4751-8A24-F89ACD640E06}" srcOrd="0" destOrd="0" presId="urn:microsoft.com/office/officeart/2005/8/layout/process3"/>
    <dgm:cxn modelId="{BBC4E6CE-339A-4192-82C8-86099F4C710E}" type="presOf" srcId="{7EAC535B-95AB-46B8-AE74-93B0D6C19C39}" destId="{D1A980CC-0F19-46BD-AC62-FC7B235921E4}" srcOrd="1" destOrd="0" presId="urn:microsoft.com/office/officeart/2005/8/layout/process3"/>
    <dgm:cxn modelId="{A3B8F7DE-C1D7-49A6-A821-E8E5D5A55619}" srcId="{31352D33-2FC5-47B1-B9D2-78BC16F6EF99}" destId="{F64E7C55-6532-4C4E-A6C3-45214B907724}" srcOrd="0" destOrd="0" parTransId="{5C1D8B63-754D-44C2-ADA5-70F6BCD2D2EA}" sibTransId="{7EAC535B-95AB-46B8-AE74-93B0D6C19C39}"/>
    <dgm:cxn modelId="{5CC96BE3-B298-4C04-B89E-36531934E7A7}" type="presOf" srcId="{E7E07106-2D6B-440F-99C0-C582D6416898}" destId="{2C2D98B6-04B9-4CB8-AB26-BA03F07115C7}" srcOrd="0" destOrd="0" presId="urn:microsoft.com/office/officeart/2005/8/layout/process3"/>
    <dgm:cxn modelId="{4EA6FBE5-670C-4F1C-B62E-4AE3EDE756DA}" srcId="{F64E7C55-6532-4C4E-A6C3-45214B907724}" destId="{39DE24DC-03BA-49DC-8EDB-323D22B685F9}" srcOrd="0" destOrd="0" parTransId="{4C2B7870-02AA-418D-A2F6-3934835DE8C3}" sibTransId="{529EB77F-B10A-43E1-9540-2F10DC28441D}"/>
    <dgm:cxn modelId="{250FC3EC-85EB-4049-854F-B74541F16C1C}" srcId="{1ABA9933-D798-4995-98D1-7FDB36405DB6}" destId="{4AADAB65-37FC-48AA-B732-1AB15219B69A}" srcOrd="1" destOrd="0" parTransId="{981DE774-FB9D-4B31-8070-F329A0272898}" sibTransId="{6B6955E1-3F50-4E12-B085-8BF6C5F36C43}"/>
    <dgm:cxn modelId="{F0C1C2F7-C975-4426-B9CC-5C693373C8C4}" type="presOf" srcId="{39DE24DC-03BA-49DC-8EDB-323D22B685F9}" destId="{13E43469-892D-499D-8436-2EE24C024FC5}" srcOrd="0" destOrd="0" presId="urn:microsoft.com/office/officeart/2005/8/layout/process3"/>
    <dgm:cxn modelId="{F550D245-9929-47D1-8735-0076562DF12A}" type="presParOf" srcId="{B701DBC2-1710-4C2E-BB50-110098268A67}" destId="{0B7EF1B7-2667-4BA2-9BAD-C7CF354857BD}" srcOrd="0" destOrd="0" presId="urn:microsoft.com/office/officeart/2005/8/layout/process3"/>
    <dgm:cxn modelId="{F977F454-0184-4BD0-BFED-0712E4ACC667}" type="presParOf" srcId="{0B7EF1B7-2667-4BA2-9BAD-C7CF354857BD}" destId="{7982DE1E-4CA3-449D-9AC5-F0659A4E29DE}" srcOrd="0" destOrd="0" presId="urn:microsoft.com/office/officeart/2005/8/layout/process3"/>
    <dgm:cxn modelId="{B5AEFCF8-841D-46B5-B1C1-DE7AD5BFD749}" type="presParOf" srcId="{0B7EF1B7-2667-4BA2-9BAD-C7CF354857BD}" destId="{DAF26D42-5992-4667-B34D-D7F6CF7CCDBE}" srcOrd="1" destOrd="0" presId="urn:microsoft.com/office/officeart/2005/8/layout/process3"/>
    <dgm:cxn modelId="{71A689D7-ADE7-4461-A451-3DA26E39961C}" type="presParOf" srcId="{0B7EF1B7-2667-4BA2-9BAD-C7CF354857BD}" destId="{13E43469-892D-499D-8436-2EE24C024FC5}" srcOrd="2" destOrd="0" presId="urn:microsoft.com/office/officeart/2005/8/layout/process3"/>
    <dgm:cxn modelId="{A7BB7B8D-F8F1-438C-89BE-499CE9E7FB8B}" type="presParOf" srcId="{B701DBC2-1710-4C2E-BB50-110098268A67}" destId="{7FC8C324-06F1-4997-AF55-E11EEA1018C2}" srcOrd="1" destOrd="0" presId="urn:microsoft.com/office/officeart/2005/8/layout/process3"/>
    <dgm:cxn modelId="{7E1A0DFA-EE01-4F29-BB39-80F530A7D64C}" type="presParOf" srcId="{7FC8C324-06F1-4997-AF55-E11EEA1018C2}" destId="{D1A980CC-0F19-46BD-AC62-FC7B235921E4}" srcOrd="0" destOrd="0" presId="urn:microsoft.com/office/officeart/2005/8/layout/process3"/>
    <dgm:cxn modelId="{C67B22B0-7707-4C64-9CB6-203432F2366E}" type="presParOf" srcId="{B701DBC2-1710-4C2E-BB50-110098268A67}" destId="{581127E0-8759-43CE-B3F2-8C76A8259830}" srcOrd="2" destOrd="0" presId="urn:microsoft.com/office/officeart/2005/8/layout/process3"/>
    <dgm:cxn modelId="{F23106AE-3F95-475B-A138-3D7CE0D69867}" type="presParOf" srcId="{581127E0-8759-43CE-B3F2-8C76A8259830}" destId="{FC240CAE-4493-4751-8A24-F89ACD640E06}" srcOrd="0" destOrd="0" presId="urn:microsoft.com/office/officeart/2005/8/layout/process3"/>
    <dgm:cxn modelId="{1F4BEECE-4ACB-4682-A136-AE5FCB0A61CB}" type="presParOf" srcId="{581127E0-8759-43CE-B3F2-8C76A8259830}" destId="{F0365D42-8F6A-4C40-8387-FC521D26E17F}" srcOrd="1" destOrd="0" presId="urn:microsoft.com/office/officeart/2005/8/layout/process3"/>
    <dgm:cxn modelId="{C6B47602-07CB-4835-B772-4149E74C8561}" type="presParOf" srcId="{581127E0-8759-43CE-B3F2-8C76A8259830}" destId="{2C2D98B6-04B9-4CB8-AB26-BA03F07115C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352D33-2FC5-47B1-B9D2-78BC16F6EF9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4E7C55-6532-4C4E-A6C3-45214B90772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Data preparation</a:t>
          </a:r>
          <a:endParaRPr lang="en-US" dirty="0"/>
        </a:p>
      </dgm:t>
    </dgm:pt>
    <dgm:pt modelId="{5C1D8B63-754D-44C2-ADA5-70F6BCD2D2EA}" type="parTrans" cxnId="{A3B8F7DE-C1D7-49A6-A821-E8E5D5A55619}">
      <dgm:prSet/>
      <dgm:spPr/>
      <dgm:t>
        <a:bodyPr/>
        <a:lstStyle/>
        <a:p>
          <a:endParaRPr lang="en-US"/>
        </a:p>
      </dgm:t>
    </dgm:pt>
    <dgm:pt modelId="{7EAC535B-95AB-46B8-AE74-93B0D6C19C39}" type="sibTrans" cxnId="{A3B8F7DE-C1D7-49A6-A821-E8E5D5A55619}">
      <dgm:prSet/>
      <dgm:spPr/>
      <dgm:t>
        <a:bodyPr/>
        <a:lstStyle/>
        <a:p>
          <a:endParaRPr lang="en-US"/>
        </a:p>
      </dgm:t>
    </dgm:pt>
    <dgm:pt modelId="{39DE24DC-03BA-49DC-8EDB-323D22B685F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Load data into a pandas dataframe</a:t>
          </a:r>
          <a:endParaRPr lang="en-US" dirty="0"/>
        </a:p>
      </dgm:t>
    </dgm:pt>
    <dgm:pt modelId="{4C2B7870-02AA-418D-A2F6-3934835DE8C3}" type="parTrans" cxnId="{4EA6FBE5-670C-4F1C-B62E-4AE3EDE756DA}">
      <dgm:prSet/>
      <dgm:spPr/>
      <dgm:t>
        <a:bodyPr/>
        <a:lstStyle/>
        <a:p>
          <a:endParaRPr lang="en-US"/>
        </a:p>
      </dgm:t>
    </dgm:pt>
    <dgm:pt modelId="{529EB77F-B10A-43E1-9540-2F10DC28441D}" type="sibTrans" cxnId="{4EA6FBE5-670C-4F1C-B62E-4AE3EDE756DA}">
      <dgm:prSet/>
      <dgm:spPr/>
      <dgm:t>
        <a:bodyPr/>
        <a:lstStyle/>
        <a:p>
          <a:endParaRPr lang="en-US"/>
        </a:p>
      </dgm:t>
    </dgm:pt>
    <dgm:pt modelId="{1ABA9933-D798-4995-98D1-7FDB36405DB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Model training and testing</a:t>
          </a:r>
          <a:endParaRPr lang="en-US" dirty="0"/>
        </a:p>
      </dgm:t>
    </dgm:pt>
    <dgm:pt modelId="{95668B3C-5C53-4BBE-99CE-2BC32826C049}" type="parTrans" cxnId="{25AF0372-29E9-447C-8586-78E0919EA7B6}">
      <dgm:prSet/>
      <dgm:spPr/>
      <dgm:t>
        <a:bodyPr/>
        <a:lstStyle/>
        <a:p>
          <a:endParaRPr lang="en-US"/>
        </a:p>
      </dgm:t>
    </dgm:pt>
    <dgm:pt modelId="{755A5472-BC19-49FB-B544-E3A82D418AE9}" type="sibTrans" cxnId="{25AF0372-29E9-447C-8586-78E0919EA7B6}">
      <dgm:prSet/>
      <dgm:spPr/>
      <dgm:t>
        <a:bodyPr/>
        <a:lstStyle/>
        <a:p>
          <a:endParaRPr lang="en-US"/>
        </a:p>
      </dgm:t>
    </dgm:pt>
    <dgm:pt modelId="{1D87C1E2-CD22-4856-AD1B-3DAA5F4654E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 testing data set to test all models</a:t>
          </a:r>
        </a:p>
      </dgm:t>
    </dgm:pt>
    <dgm:pt modelId="{C134DD35-66C0-47D0-946C-CC4A98E526FC}" type="parTrans" cxnId="{F5C718DA-B1ED-42DD-8A36-E7B1AE83A831}">
      <dgm:prSet/>
      <dgm:spPr/>
      <dgm:t>
        <a:bodyPr/>
        <a:lstStyle/>
        <a:p>
          <a:endParaRPr lang="en-US"/>
        </a:p>
      </dgm:t>
    </dgm:pt>
    <dgm:pt modelId="{B3156CC4-7C9E-422D-896F-26C24408A7A1}" type="sibTrans" cxnId="{F5C718DA-B1ED-42DD-8A36-E7B1AE83A831}">
      <dgm:prSet/>
      <dgm:spPr/>
      <dgm:t>
        <a:bodyPr/>
        <a:lstStyle/>
        <a:p>
          <a:endParaRPr lang="en-US"/>
        </a:p>
      </dgm:t>
    </dgm:pt>
    <dgm:pt modelId="{887F5C5C-F377-43E8-B69C-8F7E38ACB3A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Split data into training and testing data sets</a:t>
          </a:r>
        </a:p>
      </dgm:t>
    </dgm:pt>
    <dgm:pt modelId="{AC121EE3-5A44-4716-B110-1FA7F3D5F6AE}" type="parTrans" cxnId="{B2FE5147-D226-4EE0-B4FD-BEF11FA3AFDB}">
      <dgm:prSet/>
      <dgm:spPr/>
    </dgm:pt>
    <dgm:pt modelId="{9B081B0D-73EC-4052-9101-1B421169987E}" type="sibTrans" cxnId="{B2FE5147-D226-4EE0-B4FD-BEF11FA3AFDB}">
      <dgm:prSet/>
      <dgm:spPr/>
    </dgm:pt>
    <dgm:pt modelId="{E7E07106-2D6B-440F-99C0-C582D64168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 training data set to train different models</a:t>
          </a:r>
          <a:endParaRPr lang="en-US" dirty="0"/>
        </a:p>
      </dgm:t>
    </dgm:pt>
    <dgm:pt modelId="{92C96D8C-4507-48CD-B32A-5EFE27E5E12C}" type="parTrans" cxnId="{C7870C43-D820-47F0-92EF-B39831DB392E}">
      <dgm:prSet/>
      <dgm:spPr/>
    </dgm:pt>
    <dgm:pt modelId="{BF013DB3-01C9-4ABE-B69B-1B5092C02702}" type="sibTrans" cxnId="{C7870C43-D820-47F0-92EF-B39831DB392E}">
      <dgm:prSet/>
      <dgm:spPr/>
    </dgm:pt>
    <dgm:pt modelId="{14EC64C5-A127-4F3C-98F3-801646EAB7A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Model comparison</a:t>
          </a:r>
        </a:p>
      </dgm:t>
    </dgm:pt>
    <dgm:pt modelId="{8D2D346B-E073-4302-839C-3F8753A55D4B}" type="parTrans" cxnId="{7A78514F-C213-4AD7-8E36-83E31C96F073}">
      <dgm:prSet/>
      <dgm:spPr/>
    </dgm:pt>
    <dgm:pt modelId="{5393F058-1827-40B3-9EBA-588D476AB541}" type="sibTrans" cxnId="{7A78514F-C213-4AD7-8E36-83E31C96F073}">
      <dgm:prSet/>
      <dgm:spPr/>
    </dgm:pt>
    <dgm:pt modelId="{C9DA9E49-A5CC-4572-BFAB-BF6A4343708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Logistic regression</a:t>
          </a:r>
          <a:endParaRPr lang="en-US" dirty="0"/>
        </a:p>
      </dgm:t>
    </dgm:pt>
    <dgm:pt modelId="{09367ACD-90B4-451E-AB6B-E659D5D06A20}" type="parTrans" cxnId="{D1867E6E-4BDF-4BD1-A253-10A4554C36A1}">
      <dgm:prSet/>
      <dgm:spPr/>
    </dgm:pt>
    <dgm:pt modelId="{6429A667-07FA-4860-A120-BE978497BC31}" type="sibTrans" cxnId="{D1867E6E-4BDF-4BD1-A253-10A4554C36A1}">
      <dgm:prSet/>
      <dgm:spPr/>
    </dgm:pt>
    <dgm:pt modelId="{221F049E-885F-49EB-9F46-0A6DABC10D27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SVM</a:t>
          </a:r>
        </a:p>
      </dgm:t>
    </dgm:pt>
    <dgm:pt modelId="{308F89D3-6BF9-4955-A026-CBAA4BD425F5}" type="parTrans" cxnId="{FDA9A445-59D1-4017-9D28-DB23783FE376}">
      <dgm:prSet/>
      <dgm:spPr/>
    </dgm:pt>
    <dgm:pt modelId="{279FA6D4-DF70-4FB8-9877-1C6A42A278CC}" type="sibTrans" cxnId="{FDA9A445-59D1-4017-9D28-DB23783FE376}">
      <dgm:prSet/>
      <dgm:spPr/>
    </dgm:pt>
    <dgm:pt modelId="{C7F27920-7BCC-4896-8B7F-ABCE02742BEC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Tree classifier</a:t>
          </a:r>
        </a:p>
      </dgm:t>
    </dgm:pt>
    <dgm:pt modelId="{84403584-DD53-4D76-ABDB-B9E16759116D}" type="parTrans" cxnId="{79D82BDD-5EF4-4DE3-88BE-1B2A515A5142}">
      <dgm:prSet/>
      <dgm:spPr/>
    </dgm:pt>
    <dgm:pt modelId="{73E06170-0FB0-496B-99AA-3405419EE12D}" type="sibTrans" cxnId="{79D82BDD-5EF4-4DE3-88BE-1B2A515A5142}">
      <dgm:prSet/>
      <dgm:spPr/>
    </dgm:pt>
    <dgm:pt modelId="{F3809DA4-B71A-4CFD-ADB5-049A91B04CCE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KNN</a:t>
          </a:r>
        </a:p>
      </dgm:t>
    </dgm:pt>
    <dgm:pt modelId="{CC5A6B9A-41F5-41CC-BF58-9871539F47BD}" type="parTrans" cxnId="{87075433-AFD5-4819-AD8C-4F23738E3435}">
      <dgm:prSet/>
      <dgm:spPr/>
    </dgm:pt>
    <dgm:pt modelId="{2EE47B87-D462-419B-9901-FFA2BA1B4708}" type="sibTrans" cxnId="{87075433-AFD5-4819-AD8C-4F23738E3435}">
      <dgm:prSet/>
      <dgm:spPr/>
    </dgm:pt>
    <dgm:pt modelId="{BF4B6E54-45D7-491E-8D27-4FF0FA0CFB2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Grid object</a:t>
          </a:r>
        </a:p>
      </dgm:t>
    </dgm:pt>
    <dgm:pt modelId="{92EE1041-55BA-4FC1-8F2A-CC197F4F02F4}" type="parTrans" cxnId="{DC1D3FF2-C4A1-48D4-AF10-D136C4BE6DC0}">
      <dgm:prSet/>
      <dgm:spPr/>
    </dgm:pt>
    <dgm:pt modelId="{A02D30F6-1C63-45C6-A941-C432F02595F7}" type="sibTrans" cxnId="{DC1D3FF2-C4A1-48D4-AF10-D136C4BE6DC0}">
      <dgm:prSet/>
      <dgm:spPr/>
    </dgm:pt>
    <dgm:pt modelId="{68B6CA39-5B01-4B37-8E54-4AC744FAD90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Calculate accuracy score, Jaccard score and plot the confusion matrix for all the models</a:t>
          </a:r>
          <a:endParaRPr lang="en-US" dirty="0"/>
        </a:p>
      </dgm:t>
    </dgm:pt>
    <dgm:pt modelId="{22587690-5047-4422-B41A-60E533CD16FC}" type="parTrans" cxnId="{8F09D1C1-3AF9-4B90-A0C2-21F993BBE6B2}">
      <dgm:prSet/>
      <dgm:spPr/>
    </dgm:pt>
    <dgm:pt modelId="{57D73FF8-70D4-41D6-9B36-C19B28B725CA}" type="sibTrans" cxnId="{8F09D1C1-3AF9-4B90-A0C2-21F993BBE6B2}">
      <dgm:prSet/>
      <dgm:spPr/>
    </dgm:pt>
    <dgm:pt modelId="{D75F95CF-4F03-45D0-8F44-672EF75C296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Tabulate the results and compare</a:t>
          </a:r>
        </a:p>
      </dgm:t>
    </dgm:pt>
    <dgm:pt modelId="{D05D7592-3B92-43DC-8BCA-B4518C8DF77E}" type="parTrans" cxnId="{579663D3-A9C4-4847-A423-AD994BA1C38B}">
      <dgm:prSet/>
      <dgm:spPr/>
    </dgm:pt>
    <dgm:pt modelId="{808DBDAA-EBD3-4624-A544-D59D36E6050F}" type="sibTrans" cxnId="{579663D3-A9C4-4847-A423-AD994BA1C38B}">
      <dgm:prSet/>
      <dgm:spPr/>
    </dgm:pt>
    <dgm:pt modelId="{B701DBC2-1710-4C2E-BB50-110098268A67}" type="pres">
      <dgm:prSet presAssocID="{31352D33-2FC5-47B1-B9D2-78BC16F6EF99}" presName="linearFlow" presStyleCnt="0">
        <dgm:presLayoutVars>
          <dgm:dir/>
          <dgm:animLvl val="lvl"/>
          <dgm:resizeHandles val="exact"/>
        </dgm:presLayoutVars>
      </dgm:prSet>
      <dgm:spPr/>
    </dgm:pt>
    <dgm:pt modelId="{0B7EF1B7-2667-4BA2-9BAD-C7CF354857BD}" type="pres">
      <dgm:prSet presAssocID="{F64E7C55-6532-4C4E-A6C3-45214B907724}" presName="composite" presStyleCnt="0"/>
      <dgm:spPr/>
    </dgm:pt>
    <dgm:pt modelId="{7982DE1E-4CA3-449D-9AC5-F0659A4E29DE}" type="pres">
      <dgm:prSet presAssocID="{F64E7C55-6532-4C4E-A6C3-45214B90772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AF26D42-5992-4667-B34D-D7F6CF7CCDBE}" type="pres">
      <dgm:prSet presAssocID="{F64E7C55-6532-4C4E-A6C3-45214B907724}" presName="parSh" presStyleLbl="node1" presStyleIdx="0" presStyleCnt="3"/>
      <dgm:spPr/>
    </dgm:pt>
    <dgm:pt modelId="{13E43469-892D-499D-8436-2EE24C024FC5}" type="pres">
      <dgm:prSet presAssocID="{F64E7C55-6532-4C4E-A6C3-45214B907724}" presName="desTx" presStyleLbl="fgAcc1" presStyleIdx="0" presStyleCnt="3">
        <dgm:presLayoutVars>
          <dgm:bulletEnabled val="1"/>
        </dgm:presLayoutVars>
      </dgm:prSet>
      <dgm:spPr/>
    </dgm:pt>
    <dgm:pt modelId="{7FC8C324-06F1-4997-AF55-E11EEA1018C2}" type="pres">
      <dgm:prSet presAssocID="{7EAC535B-95AB-46B8-AE74-93B0D6C19C39}" presName="sibTrans" presStyleLbl="sibTrans2D1" presStyleIdx="0" presStyleCnt="2"/>
      <dgm:spPr/>
    </dgm:pt>
    <dgm:pt modelId="{D1A980CC-0F19-46BD-AC62-FC7B235921E4}" type="pres">
      <dgm:prSet presAssocID="{7EAC535B-95AB-46B8-AE74-93B0D6C19C39}" presName="connTx" presStyleLbl="sibTrans2D1" presStyleIdx="0" presStyleCnt="2"/>
      <dgm:spPr/>
    </dgm:pt>
    <dgm:pt modelId="{581127E0-8759-43CE-B3F2-8C76A8259830}" type="pres">
      <dgm:prSet presAssocID="{1ABA9933-D798-4995-98D1-7FDB36405DB6}" presName="composite" presStyleCnt="0"/>
      <dgm:spPr/>
    </dgm:pt>
    <dgm:pt modelId="{FC240CAE-4493-4751-8A24-F89ACD640E06}" type="pres">
      <dgm:prSet presAssocID="{1ABA9933-D798-4995-98D1-7FDB36405DB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0365D42-8F6A-4C40-8387-FC521D26E17F}" type="pres">
      <dgm:prSet presAssocID="{1ABA9933-D798-4995-98D1-7FDB36405DB6}" presName="parSh" presStyleLbl="node1" presStyleIdx="1" presStyleCnt="3"/>
      <dgm:spPr/>
    </dgm:pt>
    <dgm:pt modelId="{2C2D98B6-04B9-4CB8-AB26-BA03F07115C7}" type="pres">
      <dgm:prSet presAssocID="{1ABA9933-D798-4995-98D1-7FDB36405DB6}" presName="desTx" presStyleLbl="fgAcc1" presStyleIdx="1" presStyleCnt="3">
        <dgm:presLayoutVars>
          <dgm:bulletEnabled val="1"/>
        </dgm:presLayoutVars>
      </dgm:prSet>
      <dgm:spPr/>
    </dgm:pt>
    <dgm:pt modelId="{995B07F7-DB6A-46B6-AE39-12763B719850}" type="pres">
      <dgm:prSet presAssocID="{755A5472-BC19-49FB-B544-E3A82D418AE9}" presName="sibTrans" presStyleLbl="sibTrans2D1" presStyleIdx="1" presStyleCnt="2"/>
      <dgm:spPr/>
    </dgm:pt>
    <dgm:pt modelId="{7F3B526E-7072-4EDF-9806-B2E69AAAABC0}" type="pres">
      <dgm:prSet presAssocID="{755A5472-BC19-49FB-B544-E3A82D418AE9}" presName="connTx" presStyleLbl="sibTrans2D1" presStyleIdx="1" presStyleCnt="2"/>
      <dgm:spPr/>
    </dgm:pt>
    <dgm:pt modelId="{AF97AA50-41ED-4F32-9880-C513B6228617}" type="pres">
      <dgm:prSet presAssocID="{14EC64C5-A127-4F3C-98F3-801646EAB7A1}" presName="composite" presStyleCnt="0"/>
      <dgm:spPr/>
    </dgm:pt>
    <dgm:pt modelId="{3A29C41E-F9BA-48A8-B210-3FD443C4E5CF}" type="pres">
      <dgm:prSet presAssocID="{14EC64C5-A127-4F3C-98F3-801646EAB7A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2C32534-5B48-49E7-8988-189988F2DC26}" type="pres">
      <dgm:prSet presAssocID="{14EC64C5-A127-4F3C-98F3-801646EAB7A1}" presName="parSh" presStyleLbl="node1" presStyleIdx="2" presStyleCnt="3"/>
      <dgm:spPr/>
    </dgm:pt>
    <dgm:pt modelId="{6D00CD1A-EE87-4BCE-B495-95D756D63FD9}" type="pres">
      <dgm:prSet presAssocID="{14EC64C5-A127-4F3C-98F3-801646EAB7A1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0559604-D4D6-49B0-994C-46D3D15E35E4}" type="presOf" srcId="{C7F27920-7BCC-4896-8B7F-ABCE02742BEC}" destId="{2C2D98B6-04B9-4CB8-AB26-BA03F07115C7}" srcOrd="0" destOrd="4" presId="urn:microsoft.com/office/officeart/2005/8/layout/process3"/>
    <dgm:cxn modelId="{57426911-900B-4B9F-B3D8-0B29BEB7BA3D}" type="presOf" srcId="{F64E7C55-6532-4C4E-A6C3-45214B907724}" destId="{7982DE1E-4CA3-449D-9AC5-F0659A4E29DE}" srcOrd="0" destOrd="0" presId="urn:microsoft.com/office/officeart/2005/8/layout/process3"/>
    <dgm:cxn modelId="{2D7B8222-F87E-4472-83BF-BE8217D51A2C}" type="presOf" srcId="{31352D33-2FC5-47B1-B9D2-78BC16F6EF99}" destId="{B701DBC2-1710-4C2E-BB50-110098268A67}" srcOrd="0" destOrd="0" presId="urn:microsoft.com/office/officeart/2005/8/layout/process3"/>
    <dgm:cxn modelId="{D20B7D25-810F-4235-BE68-B4FB2CFC6C3E}" type="presOf" srcId="{1D87C1E2-CD22-4856-AD1B-3DAA5F4654E5}" destId="{2C2D98B6-04B9-4CB8-AB26-BA03F07115C7}" srcOrd="0" destOrd="6" presId="urn:microsoft.com/office/officeart/2005/8/layout/process3"/>
    <dgm:cxn modelId="{3D4A7A27-9CDD-4B7B-9784-75C94A81B55B}" type="presOf" srcId="{14EC64C5-A127-4F3C-98F3-801646EAB7A1}" destId="{52C32534-5B48-49E7-8988-189988F2DC26}" srcOrd="1" destOrd="0" presId="urn:microsoft.com/office/officeart/2005/8/layout/process3"/>
    <dgm:cxn modelId="{DC021533-7C91-4EF3-9DF5-B49459A8C179}" type="presOf" srcId="{1ABA9933-D798-4995-98D1-7FDB36405DB6}" destId="{F0365D42-8F6A-4C40-8387-FC521D26E17F}" srcOrd="1" destOrd="0" presId="urn:microsoft.com/office/officeart/2005/8/layout/process3"/>
    <dgm:cxn modelId="{87075433-AFD5-4819-AD8C-4F23738E3435}" srcId="{E7E07106-2D6B-440F-99C0-C582D6416898}" destId="{F3809DA4-B71A-4CFD-ADB5-049A91B04CCE}" srcOrd="3" destOrd="0" parTransId="{CC5A6B9A-41F5-41CC-BF58-9871539F47BD}" sibTransId="{2EE47B87-D462-419B-9901-FFA2BA1B4708}"/>
    <dgm:cxn modelId="{7695E261-0D15-422C-9376-AB19E855272E}" type="presOf" srcId="{221F049E-885F-49EB-9F46-0A6DABC10D27}" destId="{2C2D98B6-04B9-4CB8-AB26-BA03F07115C7}" srcOrd="0" destOrd="3" presId="urn:microsoft.com/office/officeart/2005/8/layout/process3"/>
    <dgm:cxn modelId="{E75F5062-094C-4DFF-A1BE-0E88EE93D638}" type="presOf" srcId="{F64E7C55-6532-4C4E-A6C3-45214B907724}" destId="{DAF26D42-5992-4667-B34D-D7F6CF7CCDBE}" srcOrd="1" destOrd="0" presId="urn:microsoft.com/office/officeart/2005/8/layout/process3"/>
    <dgm:cxn modelId="{CB810463-B904-4029-BE85-FD14241111E1}" type="presOf" srcId="{68B6CA39-5B01-4B37-8E54-4AC744FAD90B}" destId="{6D00CD1A-EE87-4BCE-B495-95D756D63FD9}" srcOrd="0" destOrd="0" presId="urn:microsoft.com/office/officeart/2005/8/layout/process3"/>
    <dgm:cxn modelId="{C7870C43-D820-47F0-92EF-B39831DB392E}" srcId="{1ABA9933-D798-4995-98D1-7FDB36405DB6}" destId="{E7E07106-2D6B-440F-99C0-C582D6416898}" srcOrd="1" destOrd="0" parTransId="{92C96D8C-4507-48CD-B32A-5EFE27E5E12C}" sibTransId="{BF013DB3-01C9-4ABE-B69B-1B5092C02702}"/>
    <dgm:cxn modelId="{FDA9A445-59D1-4017-9D28-DB23783FE376}" srcId="{E7E07106-2D6B-440F-99C0-C582D6416898}" destId="{221F049E-885F-49EB-9F46-0A6DABC10D27}" srcOrd="1" destOrd="0" parTransId="{308F89D3-6BF9-4955-A026-CBAA4BD425F5}" sibTransId="{279FA6D4-DF70-4FB8-9877-1C6A42A278CC}"/>
    <dgm:cxn modelId="{B2FE5147-D226-4EE0-B4FD-BEF11FA3AFDB}" srcId="{F64E7C55-6532-4C4E-A6C3-45214B907724}" destId="{887F5C5C-F377-43E8-B69C-8F7E38ACB3AE}" srcOrd="1" destOrd="0" parTransId="{AC121EE3-5A44-4716-B110-1FA7F3D5F6AE}" sibTransId="{9B081B0D-73EC-4052-9101-1B421169987E}"/>
    <dgm:cxn modelId="{7DB89E69-9528-4F3A-9661-2AC989DDB64C}" type="presOf" srcId="{7EAC535B-95AB-46B8-AE74-93B0D6C19C39}" destId="{7FC8C324-06F1-4997-AF55-E11EEA1018C2}" srcOrd="0" destOrd="0" presId="urn:microsoft.com/office/officeart/2005/8/layout/process3"/>
    <dgm:cxn modelId="{D1867E6E-4BDF-4BD1-A253-10A4554C36A1}" srcId="{E7E07106-2D6B-440F-99C0-C582D6416898}" destId="{C9DA9E49-A5CC-4572-BFAB-BF6A43437083}" srcOrd="0" destOrd="0" parTransId="{09367ACD-90B4-451E-AB6B-E659D5D06A20}" sibTransId="{6429A667-07FA-4860-A120-BE978497BC31}"/>
    <dgm:cxn modelId="{7A78514F-C213-4AD7-8E36-83E31C96F073}" srcId="{31352D33-2FC5-47B1-B9D2-78BC16F6EF99}" destId="{14EC64C5-A127-4F3C-98F3-801646EAB7A1}" srcOrd="2" destOrd="0" parTransId="{8D2D346B-E073-4302-839C-3F8753A55D4B}" sibTransId="{5393F058-1827-40B3-9EBA-588D476AB541}"/>
    <dgm:cxn modelId="{25AF0372-29E9-447C-8586-78E0919EA7B6}" srcId="{31352D33-2FC5-47B1-B9D2-78BC16F6EF99}" destId="{1ABA9933-D798-4995-98D1-7FDB36405DB6}" srcOrd="1" destOrd="0" parTransId="{95668B3C-5C53-4BBE-99CE-2BC32826C049}" sibTransId="{755A5472-BC19-49FB-B544-E3A82D418AE9}"/>
    <dgm:cxn modelId="{846D0C54-A35C-402A-A9A1-81059900DB5D}" type="presOf" srcId="{755A5472-BC19-49FB-B544-E3A82D418AE9}" destId="{995B07F7-DB6A-46B6-AE39-12763B719850}" srcOrd="0" destOrd="0" presId="urn:microsoft.com/office/officeart/2005/8/layout/process3"/>
    <dgm:cxn modelId="{E064A355-0753-493B-B653-8B4005F22082}" type="presOf" srcId="{39DE24DC-03BA-49DC-8EDB-323D22B685F9}" destId="{13E43469-892D-499D-8436-2EE24C024FC5}" srcOrd="0" destOrd="0" presId="urn:microsoft.com/office/officeart/2005/8/layout/process3"/>
    <dgm:cxn modelId="{F48C4D8F-737C-493D-BEB4-8DE74EECC101}" type="presOf" srcId="{D75F95CF-4F03-45D0-8F44-672EF75C2963}" destId="{6D00CD1A-EE87-4BCE-B495-95D756D63FD9}" srcOrd="0" destOrd="1" presId="urn:microsoft.com/office/officeart/2005/8/layout/process3"/>
    <dgm:cxn modelId="{2CD0EE95-1BFC-4761-B34E-470399F3433C}" type="presOf" srcId="{1ABA9933-D798-4995-98D1-7FDB36405DB6}" destId="{FC240CAE-4493-4751-8A24-F89ACD640E06}" srcOrd="0" destOrd="0" presId="urn:microsoft.com/office/officeart/2005/8/layout/process3"/>
    <dgm:cxn modelId="{112EEFA4-39A2-4B58-9730-7DC6CD795E17}" type="presOf" srcId="{F3809DA4-B71A-4CFD-ADB5-049A91B04CCE}" destId="{2C2D98B6-04B9-4CB8-AB26-BA03F07115C7}" srcOrd="0" destOrd="5" presId="urn:microsoft.com/office/officeart/2005/8/layout/process3"/>
    <dgm:cxn modelId="{286D25BB-C75E-42F6-B4E9-03B74BFB7A39}" type="presOf" srcId="{C9DA9E49-A5CC-4572-BFAB-BF6A43437083}" destId="{2C2D98B6-04B9-4CB8-AB26-BA03F07115C7}" srcOrd="0" destOrd="2" presId="urn:microsoft.com/office/officeart/2005/8/layout/process3"/>
    <dgm:cxn modelId="{8F09D1C1-3AF9-4B90-A0C2-21F993BBE6B2}" srcId="{14EC64C5-A127-4F3C-98F3-801646EAB7A1}" destId="{68B6CA39-5B01-4B37-8E54-4AC744FAD90B}" srcOrd="0" destOrd="0" parTransId="{22587690-5047-4422-B41A-60E533CD16FC}" sibTransId="{57D73FF8-70D4-41D6-9B36-C19B28B725CA}"/>
    <dgm:cxn modelId="{12220CC3-CA27-44B7-88D7-F3AEF570AFB6}" type="presOf" srcId="{14EC64C5-A127-4F3C-98F3-801646EAB7A1}" destId="{3A29C41E-F9BA-48A8-B210-3FD443C4E5CF}" srcOrd="0" destOrd="0" presId="urn:microsoft.com/office/officeart/2005/8/layout/process3"/>
    <dgm:cxn modelId="{A17485CC-D95E-4270-82D6-868E57BA81D7}" type="presOf" srcId="{887F5C5C-F377-43E8-B69C-8F7E38ACB3AE}" destId="{13E43469-892D-499D-8436-2EE24C024FC5}" srcOrd="0" destOrd="1" presId="urn:microsoft.com/office/officeart/2005/8/layout/process3"/>
    <dgm:cxn modelId="{D93522CD-B110-4E33-A79B-A836C3E58931}" type="presOf" srcId="{E7E07106-2D6B-440F-99C0-C582D6416898}" destId="{2C2D98B6-04B9-4CB8-AB26-BA03F07115C7}" srcOrd="0" destOrd="1" presId="urn:microsoft.com/office/officeart/2005/8/layout/process3"/>
    <dgm:cxn modelId="{579663D3-A9C4-4847-A423-AD994BA1C38B}" srcId="{14EC64C5-A127-4F3C-98F3-801646EAB7A1}" destId="{D75F95CF-4F03-45D0-8F44-672EF75C2963}" srcOrd="1" destOrd="0" parTransId="{D05D7592-3B92-43DC-8BCA-B4518C8DF77E}" sibTransId="{808DBDAA-EBD3-4624-A544-D59D36E6050F}"/>
    <dgm:cxn modelId="{F5C718DA-B1ED-42DD-8A36-E7B1AE83A831}" srcId="{1ABA9933-D798-4995-98D1-7FDB36405DB6}" destId="{1D87C1E2-CD22-4856-AD1B-3DAA5F4654E5}" srcOrd="2" destOrd="0" parTransId="{C134DD35-66C0-47D0-946C-CC4A98E526FC}" sibTransId="{B3156CC4-7C9E-422D-896F-26C24408A7A1}"/>
    <dgm:cxn modelId="{4BDE34DA-5663-4BB6-BD97-93570FFA2E1E}" type="presOf" srcId="{BF4B6E54-45D7-491E-8D27-4FF0FA0CFB2E}" destId="{2C2D98B6-04B9-4CB8-AB26-BA03F07115C7}" srcOrd="0" destOrd="0" presId="urn:microsoft.com/office/officeart/2005/8/layout/process3"/>
    <dgm:cxn modelId="{79D82BDD-5EF4-4DE3-88BE-1B2A515A5142}" srcId="{E7E07106-2D6B-440F-99C0-C582D6416898}" destId="{C7F27920-7BCC-4896-8B7F-ABCE02742BEC}" srcOrd="2" destOrd="0" parTransId="{84403584-DD53-4D76-ABDB-B9E16759116D}" sibTransId="{73E06170-0FB0-496B-99AA-3405419EE12D}"/>
    <dgm:cxn modelId="{A3B8F7DE-C1D7-49A6-A821-E8E5D5A55619}" srcId="{31352D33-2FC5-47B1-B9D2-78BC16F6EF99}" destId="{F64E7C55-6532-4C4E-A6C3-45214B907724}" srcOrd="0" destOrd="0" parTransId="{5C1D8B63-754D-44C2-ADA5-70F6BCD2D2EA}" sibTransId="{7EAC535B-95AB-46B8-AE74-93B0D6C19C39}"/>
    <dgm:cxn modelId="{D1EC43E1-CCFE-4904-AD57-E9A37EAB8EC3}" type="presOf" srcId="{755A5472-BC19-49FB-B544-E3A82D418AE9}" destId="{7F3B526E-7072-4EDF-9806-B2E69AAAABC0}" srcOrd="1" destOrd="0" presId="urn:microsoft.com/office/officeart/2005/8/layout/process3"/>
    <dgm:cxn modelId="{4EA6FBE5-670C-4F1C-B62E-4AE3EDE756DA}" srcId="{F64E7C55-6532-4C4E-A6C3-45214B907724}" destId="{39DE24DC-03BA-49DC-8EDB-323D22B685F9}" srcOrd="0" destOrd="0" parTransId="{4C2B7870-02AA-418D-A2F6-3934835DE8C3}" sibTransId="{529EB77F-B10A-43E1-9540-2F10DC28441D}"/>
    <dgm:cxn modelId="{DC1D3FF2-C4A1-48D4-AF10-D136C4BE6DC0}" srcId="{1ABA9933-D798-4995-98D1-7FDB36405DB6}" destId="{BF4B6E54-45D7-491E-8D27-4FF0FA0CFB2E}" srcOrd="0" destOrd="0" parTransId="{92EE1041-55BA-4FC1-8F2A-CC197F4F02F4}" sibTransId="{A02D30F6-1C63-45C6-A941-C432F02595F7}"/>
    <dgm:cxn modelId="{E39157F3-419B-4615-9A95-8647DB0676E2}" type="presOf" srcId="{7EAC535B-95AB-46B8-AE74-93B0D6C19C39}" destId="{D1A980CC-0F19-46BD-AC62-FC7B235921E4}" srcOrd="1" destOrd="0" presId="urn:microsoft.com/office/officeart/2005/8/layout/process3"/>
    <dgm:cxn modelId="{D41A7E18-D950-4819-94AF-9B753EC90D46}" type="presParOf" srcId="{B701DBC2-1710-4C2E-BB50-110098268A67}" destId="{0B7EF1B7-2667-4BA2-9BAD-C7CF354857BD}" srcOrd="0" destOrd="0" presId="urn:microsoft.com/office/officeart/2005/8/layout/process3"/>
    <dgm:cxn modelId="{1318FB8D-B329-4AC1-B7A5-DC854B29F4F9}" type="presParOf" srcId="{0B7EF1B7-2667-4BA2-9BAD-C7CF354857BD}" destId="{7982DE1E-4CA3-449D-9AC5-F0659A4E29DE}" srcOrd="0" destOrd="0" presId="urn:microsoft.com/office/officeart/2005/8/layout/process3"/>
    <dgm:cxn modelId="{928A0E65-39F9-4B91-95EE-4B21D835ECF2}" type="presParOf" srcId="{0B7EF1B7-2667-4BA2-9BAD-C7CF354857BD}" destId="{DAF26D42-5992-4667-B34D-D7F6CF7CCDBE}" srcOrd="1" destOrd="0" presId="urn:microsoft.com/office/officeart/2005/8/layout/process3"/>
    <dgm:cxn modelId="{9F8BDE1C-59F6-491E-8766-D896096D2953}" type="presParOf" srcId="{0B7EF1B7-2667-4BA2-9BAD-C7CF354857BD}" destId="{13E43469-892D-499D-8436-2EE24C024FC5}" srcOrd="2" destOrd="0" presId="urn:microsoft.com/office/officeart/2005/8/layout/process3"/>
    <dgm:cxn modelId="{A5B347E5-EE04-4A6B-9E90-63DEB3F8054F}" type="presParOf" srcId="{B701DBC2-1710-4C2E-BB50-110098268A67}" destId="{7FC8C324-06F1-4997-AF55-E11EEA1018C2}" srcOrd="1" destOrd="0" presId="urn:microsoft.com/office/officeart/2005/8/layout/process3"/>
    <dgm:cxn modelId="{3A5A6F0A-36CC-422B-91E7-B4F541B36F26}" type="presParOf" srcId="{7FC8C324-06F1-4997-AF55-E11EEA1018C2}" destId="{D1A980CC-0F19-46BD-AC62-FC7B235921E4}" srcOrd="0" destOrd="0" presId="urn:microsoft.com/office/officeart/2005/8/layout/process3"/>
    <dgm:cxn modelId="{89862DF8-EF91-4ACE-8D3E-E55CC1F1E6ED}" type="presParOf" srcId="{B701DBC2-1710-4C2E-BB50-110098268A67}" destId="{581127E0-8759-43CE-B3F2-8C76A8259830}" srcOrd="2" destOrd="0" presId="urn:microsoft.com/office/officeart/2005/8/layout/process3"/>
    <dgm:cxn modelId="{D66BBF4A-6C4B-4CBB-9D1D-93AB71F38D25}" type="presParOf" srcId="{581127E0-8759-43CE-B3F2-8C76A8259830}" destId="{FC240CAE-4493-4751-8A24-F89ACD640E06}" srcOrd="0" destOrd="0" presId="urn:microsoft.com/office/officeart/2005/8/layout/process3"/>
    <dgm:cxn modelId="{A670591A-3A9F-4EF9-9875-298B7F148A6A}" type="presParOf" srcId="{581127E0-8759-43CE-B3F2-8C76A8259830}" destId="{F0365D42-8F6A-4C40-8387-FC521D26E17F}" srcOrd="1" destOrd="0" presId="urn:microsoft.com/office/officeart/2005/8/layout/process3"/>
    <dgm:cxn modelId="{3E68ED41-66C6-416C-AEA6-57B80EFDDE51}" type="presParOf" srcId="{581127E0-8759-43CE-B3F2-8C76A8259830}" destId="{2C2D98B6-04B9-4CB8-AB26-BA03F07115C7}" srcOrd="2" destOrd="0" presId="urn:microsoft.com/office/officeart/2005/8/layout/process3"/>
    <dgm:cxn modelId="{225AF9C1-F371-4460-B7A4-02EAA1C8D8A9}" type="presParOf" srcId="{B701DBC2-1710-4C2E-BB50-110098268A67}" destId="{995B07F7-DB6A-46B6-AE39-12763B719850}" srcOrd="3" destOrd="0" presId="urn:microsoft.com/office/officeart/2005/8/layout/process3"/>
    <dgm:cxn modelId="{04018B68-F964-43E8-B027-5E64921555AA}" type="presParOf" srcId="{995B07F7-DB6A-46B6-AE39-12763B719850}" destId="{7F3B526E-7072-4EDF-9806-B2E69AAAABC0}" srcOrd="0" destOrd="0" presId="urn:microsoft.com/office/officeart/2005/8/layout/process3"/>
    <dgm:cxn modelId="{F7E99B40-697D-430B-A6D2-546FC4E25B34}" type="presParOf" srcId="{B701DBC2-1710-4C2E-BB50-110098268A67}" destId="{AF97AA50-41ED-4F32-9880-C513B6228617}" srcOrd="4" destOrd="0" presId="urn:microsoft.com/office/officeart/2005/8/layout/process3"/>
    <dgm:cxn modelId="{B39E747D-9189-48F1-8834-1AEE65F0804D}" type="presParOf" srcId="{AF97AA50-41ED-4F32-9880-C513B6228617}" destId="{3A29C41E-F9BA-48A8-B210-3FD443C4E5CF}" srcOrd="0" destOrd="0" presId="urn:microsoft.com/office/officeart/2005/8/layout/process3"/>
    <dgm:cxn modelId="{99385E71-2211-4115-8CB0-66F9C76E6262}" type="presParOf" srcId="{AF97AA50-41ED-4F32-9880-C513B6228617}" destId="{52C32534-5B48-49E7-8988-189988F2DC26}" srcOrd="1" destOrd="0" presId="urn:microsoft.com/office/officeart/2005/8/layout/process3"/>
    <dgm:cxn modelId="{B87FD669-3E25-40E1-9EE9-67E53AA867FD}" type="presParOf" srcId="{AF97AA50-41ED-4F32-9880-C513B6228617}" destId="{6D00CD1A-EE87-4BCE-B495-95D756D63FD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26D42-5992-4667-B34D-D7F6CF7CCDBE}">
      <dsp:nvSpPr>
        <dsp:cNvPr id="0" name=""/>
        <dsp:cNvSpPr/>
      </dsp:nvSpPr>
      <dsp:spPr>
        <a:xfrm>
          <a:off x="3066" y="893415"/>
          <a:ext cx="1394074" cy="644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Create connection</a:t>
          </a:r>
          <a:endParaRPr lang="en-US" sz="1100" kern="1200" dirty="0"/>
        </a:p>
      </dsp:txBody>
      <dsp:txXfrm>
        <a:off x="3066" y="893415"/>
        <a:ext cx="1394074" cy="429688"/>
      </dsp:txXfrm>
    </dsp:sp>
    <dsp:sp modelId="{13E43469-892D-499D-8436-2EE24C024FC5}">
      <dsp:nvSpPr>
        <dsp:cNvPr id="0" name=""/>
        <dsp:cNvSpPr/>
      </dsp:nvSpPr>
      <dsp:spPr>
        <a:xfrm>
          <a:off x="288599" y="1323104"/>
          <a:ext cx="1394074" cy="2286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Use request library and SpaceX API to create a connection object</a:t>
          </a:r>
          <a:endParaRPr lang="en-US" sz="1100" kern="1200" dirty="0"/>
        </a:p>
      </dsp:txBody>
      <dsp:txXfrm>
        <a:off x="329430" y="1363935"/>
        <a:ext cx="1312412" cy="2205238"/>
      </dsp:txXfrm>
    </dsp:sp>
    <dsp:sp modelId="{7FC8C324-06F1-4997-AF55-E11EEA1018C2}">
      <dsp:nvSpPr>
        <dsp:cNvPr id="0" name=""/>
        <dsp:cNvSpPr/>
      </dsp:nvSpPr>
      <dsp:spPr>
        <a:xfrm>
          <a:off x="1608476" y="934717"/>
          <a:ext cx="448033" cy="3470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608476" y="1004134"/>
        <a:ext cx="343908" cy="208250"/>
      </dsp:txXfrm>
    </dsp:sp>
    <dsp:sp modelId="{F0365D42-8F6A-4C40-8387-FC521D26E17F}">
      <dsp:nvSpPr>
        <dsp:cNvPr id="0" name=""/>
        <dsp:cNvSpPr/>
      </dsp:nvSpPr>
      <dsp:spPr>
        <a:xfrm>
          <a:off x="2242486" y="893415"/>
          <a:ext cx="1394074" cy="644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Create pandas dataframe</a:t>
          </a:r>
          <a:endParaRPr lang="en-US" sz="1100" kern="1200" dirty="0"/>
        </a:p>
      </dsp:txBody>
      <dsp:txXfrm>
        <a:off x="2242486" y="893415"/>
        <a:ext cx="1394074" cy="429688"/>
      </dsp:txXfrm>
    </dsp:sp>
    <dsp:sp modelId="{2C2D98B6-04B9-4CB8-AB26-BA03F07115C7}">
      <dsp:nvSpPr>
        <dsp:cNvPr id="0" name=""/>
        <dsp:cNvSpPr/>
      </dsp:nvSpPr>
      <dsp:spPr>
        <a:xfrm>
          <a:off x="2528019" y="1323104"/>
          <a:ext cx="1394074" cy="2286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Get response as Json file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Convert Json file into pandas data frame using Json_normalize()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Use define </a:t>
          </a:r>
          <a:r>
            <a:rPr lang="en-US" sz="1100" kern="1200" dirty="0" err="1">
              <a:latin typeface="Calibri Light" panose="020F0302020204030204"/>
            </a:rPr>
            <a:t>fuctions</a:t>
          </a:r>
          <a:r>
            <a:rPr lang="en-US" sz="1100" kern="1200" dirty="0">
              <a:latin typeface="Calibri Light" panose="020F0302020204030204"/>
            </a:rPr>
            <a:t> and ID values in our data frame to get more specify data from the website using the response object</a:t>
          </a:r>
          <a:endParaRPr lang="en-US" sz="1100" kern="1200" dirty="0"/>
        </a:p>
      </dsp:txBody>
      <dsp:txXfrm>
        <a:off x="2568850" y="1363935"/>
        <a:ext cx="1312412" cy="2205238"/>
      </dsp:txXfrm>
    </dsp:sp>
    <dsp:sp modelId="{47D5B6C7-AE64-4664-A1ED-F32B26E46789}">
      <dsp:nvSpPr>
        <dsp:cNvPr id="0" name=""/>
        <dsp:cNvSpPr/>
      </dsp:nvSpPr>
      <dsp:spPr>
        <a:xfrm>
          <a:off x="3847896" y="934717"/>
          <a:ext cx="448033" cy="3470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47896" y="1004134"/>
        <a:ext cx="343908" cy="208250"/>
      </dsp:txXfrm>
    </dsp:sp>
    <dsp:sp modelId="{6E895706-1C87-4ECF-A795-588A9846F08A}">
      <dsp:nvSpPr>
        <dsp:cNvPr id="0" name=""/>
        <dsp:cNvSpPr/>
      </dsp:nvSpPr>
      <dsp:spPr>
        <a:xfrm>
          <a:off x="4481906" y="893415"/>
          <a:ext cx="1394074" cy="644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Select and clean data set</a:t>
          </a:r>
        </a:p>
      </dsp:txBody>
      <dsp:txXfrm>
        <a:off x="4481906" y="893415"/>
        <a:ext cx="1394074" cy="429688"/>
      </dsp:txXfrm>
    </dsp:sp>
    <dsp:sp modelId="{8847753B-5255-4E38-B91A-341636778889}">
      <dsp:nvSpPr>
        <dsp:cNvPr id="0" name=""/>
        <dsp:cNvSpPr/>
      </dsp:nvSpPr>
      <dsp:spPr>
        <a:xfrm>
          <a:off x="4767439" y="1323104"/>
          <a:ext cx="1394074" cy="2286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Select columns with desired data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Remove missing values in columns using .replace() </a:t>
          </a:r>
          <a:r>
            <a:rPr lang="en-US" sz="1100" kern="1200" dirty="0" err="1">
              <a:latin typeface="Calibri Light" panose="020F0302020204030204"/>
            </a:rPr>
            <a:t>fuction</a:t>
          </a:r>
          <a:r>
            <a:rPr lang="en-US" sz="1100" kern="1200" dirty="0">
              <a:latin typeface="Calibri Light" panose="020F0302020204030204"/>
            </a:rPr>
            <a:t> </a:t>
          </a:r>
          <a:r>
            <a:rPr lang="en-US" sz="1100" kern="1200" dirty="0" err="1">
              <a:latin typeface="Calibri Light" panose="020F0302020204030204"/>
            </a:rPr>
            <a:t>np.nan</a:t>
          </a:r>
          <a:r>
            <a:rPr lang="en-US" sz="1100" kern="1200" dirty="0">
              <a:latin typeface="Calibri Light" panose="020F0302020204030204"/>
            </a:rPr>
            <a:t> values</a:t>
          </a:r>
        </a:p>
      </dsp:txBody>
      <dsp:txXfrm>
        <a:off x="4808270" y="1363935"/>
        <a:ext cx="1312412" cy="2205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26D42-5992-4667-B34D-D7F6CF7CCDBE}">
      <dsp:nvSpPr>
        <dsp:cNvPr id="0" name=""/>
        <dsp:cNvSpPr/>
      </dsp:nvSpPr>
      <dsp:spPr>
        <a:xfrm>
          <a:off x="3183" y="876574"/>
          <a:ext cx="1447493" cy="647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Create connection</a:t>
          </a:r>
          <a:endParaRPr lang="en-US" sz="1100" kern="1200" dirty="0"/>
        </a:p>
      </dsp:txBody>
      <dsp:txXfrm>
        <a:off x="3183" y="876574"/>
        <a:ext cx="1447493" cy="431511"/>
      </dsp:txXfrm>
    </dsp:sp>
    <dsp:sp modelId="{13E43469-892D-499D-8436-2EE24C024FC5}">
      <dsp:nvSpPr>
        <dsp:cNvPr id="0" name=""/>
        <dsp:cNvSpPr/>
      </dsp:nvSpPr>
      <dsp:spPr>
        <a:xfrm>
          <a:off x="299658" y="1308085"/>
          <a:ext cx="1447493" cy="25245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Use request library and URL website to create a connection object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Get response as text</a:t>
          </a:r>
        </a:p>
      </dsp:txBody>
      <dsp:txXfrm>
        <a:off x="342054" y="1350481"/>
        <a:ext cx="1362701" cy="2439708"/>
      </dsp:txXfrm>
    </dsp:sp>
    <dsp:sp modelId="{7FC8C324-06F1-4997-AF55-E11EEA1018C2}">
      <dsp:nvSpPr>
        <dsp:cNvPr id="0" name=""/>
        <dsp:cNvSpPr/>
      </dsp:nvSpPr>
      <dsp:spPr>
        <a:xfrm>
          <a:off x="1670111" y="912137"/>
          <a:ext cx="465201" cy="360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670111" y="984214"/>
        <a:ext cx="357086" cy="216230"/>
      </dsp:txXfrm>
    </dsp:sp>
    <dsp:sp modelId="{F0365D42-8F6A-4C40-8387-FC521D26E17F}">
      <dsp:nvSpPr>
        <dsp:cNvPr id="0" name=""/>
        <dsp:cNvSpPr/>
      </dsp:nvSpPr>
      <dsp:spPr>
        <a:xfrm>
          <a:off x="2328416" y="876574"/>
          <a:ext cx="1447493" cy="647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Extract data from response</a:t>
          </a:r>
          <a:endParaRPr lang="en-US" sz="1100" kern="1200" dirty="0"/>
        </a:p>
      </dsp:txBody>
      <dsp:txXfrm>
        <a:off x="2328416" y="876574"/>
        <a:ext cx="1447493" cy="431511"/>
      </dsp:txXfrm>
    </dsp:sp>
    <dsp:sp modelId="{2C2D98B6-04B9-4CB8-AB26-BA03F07115C7}">
      <dsp:nvSpPr>
        <dsp:cNvPr id="0" name=""/>
        <dsp:cNvSpPr/>
      </dsp:nvSpPr>
      <dsp:spPr>
        <a:xfrm>
          <a:off x="2624890" y="1308085"/>
          <a:ext cx="1447493" cy="25245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Create Beautiful soup object to parse HTML response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Get all tables from soup object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Find table headers on desired table and create a dictionary keys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Find table rows and table data using tr and td tags and add data into dictionary keys</a:t>
          </a:r>
        </a:p>
      </dsp:txBody>
      <dsp:txXfrm>
        <a:off x="2667286" y="1350481"/>
        <a:ext cx="1362701" cy="2439708"/>
      </dsp:txXfrm>
    </dsp:sp>
    <dsp:sp modelId="{995B07F7-DB6A-46B6-AE39-12763B719850}">
      <dsp:nvSpPr>
        <dsp:cNvPr id="0" name=""/>
        <dsp:cNvSpPr/>
      </dsp:nvSpPr>
      <dsp:spPr>
        <a:xfrm>
          <a:off x="3995344" y="912137"/>
          <a:ext cx="465201" cy="360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995344" y="984214"/>
        <a:ext cx="357086" cy="216230"/>
      </dsp:txXfrm>
    </dsp:sp>
    <dsp:sp modelId="{52C32534-5B48-49E7-8988-189988F2DC26}">
      <dsp:nvSpPr>
        <dsp:cNvPr id="0" name=""/>
        <dsp:cNvSpPr/>
      </dsp:nvSpPr>
      <dsp:spPr>
        <a:xfrm>
          <a:off x="4653648" y="876574"/>
          <a:ext cx="1447493" cy="647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Create data frame</a:t>
          </a:r>
          <a:endParaRPr lang="en-US" sz="1100" kern="1200" dirty="0"/>
        </a:p>
      </dsp:txBody>
      <dsp:txXfrm>
        <a:off x="4653648" y="876574"/>
        <a:ext cx="1447493" cy="431511"/>
      </dsp:txXfrm>
    </dsp:sp>
    <dsp:sp modelId="{6D00CD1A-EE87-4BCE-B495-95D756D63FD9}">
      <dsp:nvSpPr>
        <dsp:cNvPr id="0" name=""/>
        <dsp:cNvSpPr/>
      </dsp:nvSpPr>
      <dsp:spPr>
        <a:xfrm>
          <a:off x="4950123" y="1308085"/>
          <a:ext cx="1447493" cy="25245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Use dictionary with data to create a pandas dataframe</a:t>
          </a:r>
        </a:p>
      </dsp:txBody>
      <dsp:txXfrm>
        <a:off x="4992519" y="1350481"/>
        <a:ext cx="1362701" cy="2439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26D42-5992-4667-B34D-D7F6CF7CCDBE}">
      <dsp:nvSpPr>
        <dsp:cNvPr id="0" name=""/>
        <dsp:cNvSpPr/>
      </dsp:nvSpPr>
      <dsp:spPr>
        <a:xfrm>
          <a:off x="2650" y="446017"/>
          <a:ext cx="2275003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Load data frame</a:t>
          </a:r>
          <a:endParaRPr lang="en-US" sz="1500" kern="1200" dirty="0"/>
        </a:p>
      </dsp:txBody>
      <dsp:txXfrm>
        <a:off x="2650" y="446017"/>
        <a:ext cx="2275003" cy="432000"/>
      </dsp:txXfrm>
    </dsp:sp>
    <dsp:sp modelId="{13E43469-892D-499D-8436-2EE24C024FC5}">
      <dsp:nvSpPr>
        <dsp:cNvPr id="0" name=""/>
        <dsp:cNvSpPr/>
      </dsp:nvSpPr>
      <dsp:spPr>
        <a:xfrm>
          <a:off x="468614" y="878017"/>
          <a:ext cx="2275003" cy="3385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Load </a:t>
          </a:r>
          <a:r>
            <a:rPr lang="en-US" sz="1500" kern="1200" dirty="0" err="1">
              <a:latin typeface="Calibri Light" panose="020F0302020204030204"/>
            </a:rPr>
            <a:t>dataframe</a:t>
          </a:r>
          <a:r>
            <a:rPr lang="en-US" sz="1500" kern="1200" dirty="0">
              <a:latin typeface="Calibri Light" panose="020F0302020204030204"/>
            </a:rPr>
            <a:t> created on last step using panda read CSV method</a:t>
          </a:r>
          <a:endParaRPr lang="en-US" sz="1500" kern="1200" dirty="0"/>
        </a:p>
      </dsp:txBody>
      <dsp:txXfrm>
        <a:off x="535247" y="944650"/>
        <a:ext cx="2141737" cy="3251859"/>
      </dsp:txXfrm>
    </dsp:sp>
    <dsp:sp modelId="{7FC8C324-06F1-4997-AF55-E11EEA1018C2}">
      <dsp:nvSpPr>
        <dsp:cNvPr id="0" name=""/>
        <dsp:cNvSpPr/>
      </dsp:nvSpPr>
      <dsp:spPr>
        <a:xfrm>
          <a:off x="2622535" y="378812"/>
          <a:ext cx="731150" cy="5664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622535" y="492094"/>
        <a:ext cx="561227" cy="339845"/>
      </dsp:txXfrm>
    </dsp:sp>
    <dsp:sp modelId="{F0365D42-8F6A-4C40-8387-FC521D26E17F}">
      <dsp:nvSpPr>
        <dsp:cNvPr id="0" name=""/>
        <dsp:cNvSpPr/>
      </dsp:nvSpPr>
      <dsp:spPr>
        <a:xfrm>
          <a:off x="3657182" y="446017"/>
          <a:ext cx="2275003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Explore data set</a:t>
          </a:r>
          <a:endParaRPr lang="en-US" sz="1500" kern="1200" dirty="0"/>
        </a:p>
      </dsp:txBody>
      <dsp:txXfrm>
        <a:off x="3657182" y="446017"/>
        <a:ext cx="2275003" cy="432000"/>
      </dsp:txXfrm>
    </dsp:sp>
    <dsp:sp modelId="{2C2D98B6-04B9-4CB8-AB26-BA03F07115C7}">
      <dsp:nvSpPr>
        <dsp:cNvPr id="0" name=""/>
        <dsp:cNvSpPr/>
      </dsp:nvSpPr>
      <dsp:spPr>
        <a:xfrm>
          <a:off x="4123146" y="878017"/>
          <a:ext cx="2275003" cy="3385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Count the values of different columns using .value_counts() method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Create a landing outcome column called "Class" by using the values in the Oucome column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Class column has two values 1 for successful landings and 0 for unsuccessful landings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Save data frame using to_csv() method</a:t>
          </a:r>
          <a:endParaRPr lang="en-US" sz="1500" kern="1200" dirty="0"/>
        </a:p>
      </dsp:txBody>
      <dsp:txXfrm>
        <a:off x="4189779" y="944650"/>
        <a:ext cx="2141737" cy="3251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26D42-5992-4667-B34D-D7F6CF7CCDBE}">
      <dsp:nvSpPr>
        <dsp:cNvPr id="0" name=""/>
        <dsp:cNvSpPr/>
      </dsp:nvSpPr>
      <dsp:spPr>
        <a:xfrm>
          <a:off x="4718" y="181037"/>
          <a:ext cx="2145391" cy="1064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Data preparation</a:t>
          </a:r>
          <a:endParaRPr lang="en-US" sz="1800" kern="1200" dirty="0"/>
        </a:p>
      </dsp:txBody>
      <dsp:txXfrm>
        <a:off x="4718" y="181037"/>
        <a:ext cx="2145391" cy="709513"/>
      </dsp:txXfrm>
    </dsp:sp>
    <dsp:sp modelId="{13E43469-892D-499D-8436-2EE24C024FC5}">
      <dsp:nvSpPr>
        <dsp:cNvPr id="0" name=""/>
        <dsp:cNvSpPr/>
      </dsp:nvSpPr>
      <dsp:spPr>
        <a:xfrm>
          <a:off x="444135" y="890551"/>
          <a:ext cx="2145391" cy="40095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Load data into a pandas dataframe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Split data into training and testing data sets</a:t>
          </a:r>
        </a:p>
      </dsp:txBody>
      <dsp:txXfrm>
        <a:off x="506971" y="953387"/>
        <a:ext cx="2019719" cy="3883828"/>
      </dsp:txXfrm>
    </dsp:sp>
    <dsp:sp modelId="{7FC8C324-06F1-4997-AF55-E11EEA1018C2}">
      <dsp:nvSpPr>
        <dsp:cNvPr id="0" name=""/>
        <dsp:cNvSpPr/>
      </dsp:nvSpPr>
      <dsp:spPr>
        <a:xfrm>
          <a:off x="2475343" y="268724"/>
          <a:ext cx="689495" cy="5341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75343" y="375552"/>
        <a:ext cx="529253" cy="320484"/>
      </dsp:txXfrm>
    </dsp:sp>
    <dsp:sp modelId="{F0365D42-8F6A-4C40-8387-FC521D26E17F}">
      <dsp:nvSpPr>
        <dsp:cNvPr id="0" name=""/>
        <dsp:cNvSpPr/>
      </dsp:nvSpPr>
      <dsp:spPr>
        <a:xfrm>
          <a:off x="3451044" y="181037"/>
          <a:ext cx="2145391" cy="1064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Model training and testing</a:t>
          </a:r>
          <a:endParaRPr lang="en-US" sz="1800" kern="1200" dirty="0"/>
        </a:p>
      </dsp:txBody>
      <dsp:txXfrm>
        <a:off x="3451044" y="181037"/>
        <a:ext cx="2145391" cy="709513"/>
      </dsp:txXfrm>
    </dsp:sp>
    <dsp:sp modelId="{2C2D98B6-04B9-4CB8-AB26-BA03F07115C7}">
      <dsp:nvSpPr>
        <dsp:cNvPr id="0" name=""/>
        <dsp:cNvSpPr/>
      </dsp:nvSpPr>
      <dsp:spPr>
        <a:xfrm>
          <a:off x="3890461" y="890551"/>
          <a:ext cx="2145391" cy="40095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Create Grid object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Use training data set to train different models</a:t>
          </a:r>
          <a:endParaRPr lang="en-US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Logistic regression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SVM</a:t>
          </a:r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Tree classifier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KNN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Use testing data set to test all models</a:t>
          </a:r>
        </a:p>
      </dsp:txBody>
      <dsp:txXfrm>
        <a:off x="3953297" y="953387"/>
        <a:ext cx="2019719" cy="3883828"/>
      </dsp:txXfrm>
    </dsp:sp>
    <dsp:sp modelId="{995B07F7-DB6A-46B6-AE39-12763B719850}">
      <dsp:nvSpPr>
        <dsp:cNvPr id="0" name=""/>
        <dsp:cNvSpPr/>
      </dsp:nvSpPr>
      <dsp:spPr>
        <a:xfrm>
          <a:off x="5921669" y="268724"/>
          <a:ext cx="689495" cy="5341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921669" y="375552"/>
        <a:ext cx="529253" cy="320484"/>
      </dsp:txXfrm>
    </dsp:sp>
    <dsp:sp modelId="{52C32534-5B48-49E7-8988-189988F2DC26}">
      <dsp:nvSpPr>
        <dsp:cNvPr id="0" name=""/>
        <dsp:cNvSpPr/>
      </dsp:nvSpPr>
      <dsp:spPr>
        <a:xfrm>
          <a:off x="6897370" y="181037"/>
          <a:ext cx="2145391" cy="1064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Model comparison</a:t>
          </a:r>
        </a:p>
      </dsp:txBody>
      <dsp:txXfrm>
        <a:off x="6897370" y="181037"/>
        <a:ext cx="2145391" cy="709513"/>
      </dsp:txXfrm>
    </dsp:sp>
    <dsp:sp modelId="{6D00CD1A-EE87-4BCE-B495-95D756D63FD9}">
      <dsp:nvSpPr>
        <dsp:cNvPr id="0" name=""/>
        <dsp:cNvSpPr/>
      </dsp:nvSpPr>
      <dsp:spPr>
        <a:xfrm>
          <a:off x="7336787" y="890551"/>
          <a:ext cx="2145391" cy="40095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Calculate accuracy score, Jaccard score and plot the confusion matrix for all the models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 Light" panose="020F0302020204030204"/>
            </a:rPr>
            <a:t>Tabulate the results and compare</a:t>
          </a:r>
        </a:p>
      </dsp:txBody>
      <dsp:txXfrm>
        <a:off x="7399623" y="953387"/>
        <a:ext cx="2019719" cy="388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84/IBM_Data_Science_Capstone_Project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84/IBM_Data_Science_Capstone_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84/IBM_Data_Science_Capstone_Projec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c84/IBM_Data_Science_Capstone_Project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sc84/IBM_Data_Science_Capstone_Project/blob/main/SpaceX_Machine%20Learning%20Prediction_Part_5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sc84/IBM_Data_Science_Capstone_Project/blob/main/spacex_dash_app.py" TargetMode="External"/><Relationship Id="rId4" Type="http://schemas.openxmlformats.org/officeDocument/2006/relationships/hyperlink" Target="https://github.com/sasc84/IBM_Data_Science_Capstone_Project/blob/main/Spacex_data.csv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sasc84/IBM_Data_Science_Capstone_Project/blob/main/jupyter-labs-spacex-data-collection-api%20(1)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sc84/IBM_Data_Science_Capstone_Project/blob/main/jupyter-labs-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sc84/IBM_Data_Science_Capstone_Project/blob/main/labs-jupyter-spacex-Data%20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Samuel Siles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5/10/2024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used to find the relationship between the different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plots were used to compare the effects of values of one column to another column mainly the success landing rate ("Class") column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 was used to compare the success landing rate throughout time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URL Link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EDA_visualization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7010" y="1374775"/>
            <a:ext cx="10685389" cy="51556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</a:rPr>
              <a:t>Create data table from pandas </a:t>
            </a:r>
            <a:r>
              <a:rPr lang="en-US" sz="1400" err="1">
                <a:latin typeface="Abadi"/>
              </a:rPr>
              <a:t>dataframe</a:t>
            </a:r>
            <a:endParaRPr lang="en-US" sz="1400">
              <a:latin typeface="Abadi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</a:rPr>
              <a:t>Identify the number of unique launch sites with select distinct 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</a:rPr>
              <a:t>Identify the first 5 records which Launch site starts with CCA with select and where/like  clause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</a:rPr>
              <a:t>Calculate the total payload launched with NASA (CRS) using select sum(payload) and where clause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  <a:ea typeface="+mn-lt"/>
                <a:cs typeface="+mn-lt"/>
              </a:rPr>
              <a:t>Calculate average payload launched with F9V1.1 Booster version using select avg() and where clause</a:t>
            </a:r>
            <a:endParaRPr lang="en-US" sz="1400" dirty="0">
              <a:latin typeface="Abad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  <a:ea typeface="Calibri"/>
                <a:cs typeface="Calibri"/>
              </a:rPr>
              <a:t>Identify the date of the first successful landing in a ground pad using select min and where clause 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  <a:ea typeface="Calibri"/>
                <a:cs typeface="Calibri"/>
              </a:rPr>
              <a:t>List the names of booster versions which have success in drone ship with payloads between 4000 and 6000kg using where/and clause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  <a:ea typeface="Calibri"/>
                <a:cs typeface="Calibri"/>
              </a:rPr>
              <a:t>Calculate the count of mission outcomes using </a:t>
            </a:r>
            <a:r>
              <a:rPr lang="en-US" sz="1400" err="1">
                <a:latin typeface="Abadi"/>
                <a:ea typeface="Calibri"/>
                <a:cs typeface="Calibri"/>
              </a:rPr>
              <a:t>groupby</a:t>
            </a:r>
            <a:r>
              <a:rPr lang="en-US" sz="1400" dirty="0">
                <a:latin typeface="Abadi"/>
                <a:ea typeface="Calibri"/>
                <a:cs typeface="Calibri"/>
              </a:rPr>
              <a:t> clause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  <a:ea typeface="Calibri"/>
                <a:cs typeface="Calibri"/>
              </a:rPr>
              <a:t>List the names of Booster versions which carried the </a:t>
            </a:r>
            <a:r>
              <a:rPr lang="en-US" sz="1400" err="1">
                <a:latin typeface="Abadi"/>
                <a:ea typeface="Calibri"/>
                <a:cs typeface="Calibri"/>
              </a:rPr>
              <a:t>maximun</a:t>
            </a:r>
            <a:r>
              <a:rPr lang="en-US" sz="1400" dirty="0">
                <a:latin typeface="Abadi"/>
                <a:ea typeface="Calibri"/>
                <a:cs typeface="Calibri"/>
              </a:rPr>
              <a:t> payload using subquery 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  <a:ea typeface="Calibri"/>
                <a:cs typeface="Calibri"/>
              </a:rPr>
              <a:t>List the records which will display the month names, failure </a:t>
            </a:r>
            <a:r>
              <a:rPr lang="en-US" sz="1400" err="1">
                <a:latin typeface="Abadi"/>
                <a:ea typeface="Calibri"/>
                <a:cs typeface="Calibri"/>
              </a:rPr>
              <a:t>landing_outcomes</a:t>
            </a:r>
            <a:r>
              <a:rPr lang="en-US" sz="1400" dirty="0">
                <a:latin typeface="Abadi"/>
                <a:ea typeface="Calibri"/>
                <a:cs typeface="Calibri"/>
              </a:rPr>
              <a:t> in drone ship ,booster versions, </a:t>
            </a:r>
            <a:r>
              <a:rPr lang="en-US" sz="1400" err="1">
                <a:latin typeface="Abadi"/>
                <a:ea typeface="Calibri"/>
                <a:cs typeface="Calibri"/>
              </a:rPr>
              <a:t>launch_site</a:t>
            </a:r>
            <a:r>
              <a:rPr lang="en-US" sz="1400" dirty="0">
                <a:latin typeface="Abadi"/>
                <a:ea typeface="Calibri"/>
                <a:cs typeface="Calibri"/>
              </a:rPr>
              <a:t> for the months in year 2015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latin typeface="Abadi"/>
                <a:ea typeface="Calibri"/>
                <a:cs typeface="Calibr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URL Link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EDA with SQL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markers and circles for Launching sites and success rate for each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Because we were trying to identify a relationship with the launch location and the success rate of each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interactive map with Folium map,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Folium Site location link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plots/graphs and interactions you have added to a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to quantify the total success rate at different launching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to show the relationship between payload and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 menu was added to sort date for different launching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Slider range was added to select the range of payload values to filter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URL Link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Plotly Dash code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1D5F1E-C577-F3AF-39C2-A53D0F04F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7573998"/>
              </p:ext>
            </p:extLst>
          </p:nvPr>
        </p:nvGraphicFramePr>
        <p:xfrm>
          <a:off x="2515447" y="1266371"/>
          <a:ext cx="9486898" cy="5081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99" name="Text Placeholder 2">
            <a:extLst>
              <a:ext uri="{FF2B5EF4-FFF2-40B4-BE49-F238E27FC236}">
                <a16:creationId xmlns:a16="http://schemas.microsoft.com/office/drawing/2014/main" id="{62880197-6E6C-42D8-74B8-37C476171978}"/>
              </a:ext>
            </a:extLst>
          </p:cNvPr>
          <p:cNvSpPr txBox="1">
            <a:spLocks/>
          </p:cNvSpPr>
          <p:nvPr/>
        </p:nvSpPr>
        <p:spPr>
          <a:xfrm>
            <a:off x="1051951" y="1357948"/>
            <a:ext cx="3932238" cy="56546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Flow chart: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801" name="Text Placeholder 2">
            <a:extLst>
              <a:ext uri="{FF2B5EF4-FFF2-40B4-BE49-F238E27FC236}">
                <a16:creationId xmlns:a16="http://schemas.microsoft.com/office/drawing/2014/main" id="{63A58916-7ABB-16E0-C5EF-D2F001BAD413}"/>
              </a:ext>
            </a:extLst>
          </p:cNvPr>
          <p:cNvSpPr txBox="1">
            <a:spLocks/>
          </p:cNvSpPr>
          <p:nvPr/>
        </p:nvSpPr>
        <p:spPr>
          <a:xfrm>
            <a:off x="1049338" y="6023398"/>
            <a:ext cx="4678363" cy="644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URL link:</a:t>
            </a:r>
          </a:p>
          <a:p>
            <a:pPr marL="457200" lvl="1" indent="0">
              <a:buNone/>
            </a:pPr>
            <a:r>
              <a:rPr lang="en-US" dirty="0">
                <a:ea typeface="Calibri"/>
                <a:cs typeface="Calibri"/>
                <a:hlinkClick r:id="rId8"/>
              </a:rPr>
              <a:t>Predictive Analysis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6238" cy="3959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shows clear influence of Booster Version, Payload, Orbit and Launching site on the success rate of the flight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charts show that KSC LC-39A launching site has the highest success count with a success rate of 76.9%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booster type to carry loads higher than 2000kg is FT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Tree regression score model has the highest accuracy score of 0.94</a:t>
            </a:r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7306" y="1371600"/>
            <a:ext cx="9681104" cy="5434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blue dots&#10;&#10;Description automatically generated">
            <a:extLst>
              <a:ext uri="{FF2B5EF4-FFF2-40B4-BE49-F238E27FC236}">
                <a16:creationId xmlns:a16="http://schemas.microsoft.com/office/drawing/2014/main" id="{9B847EC2-0933-14C4-774A-E7D37913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05" y="2058988"/>
            <a:ext cx="9813925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02490"/>
            <a:ext cx="9935104" cy="6619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ED8BBB31-37DD-4A9D-91F9-5955F918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22" y="2138362"/>
            <a:ext cx="9589558" cy="25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8047"/>
            <a:ext cx="10942638" cy="5519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B4981DC-82BA-3C18-A4F7-4F182B87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63" y="2169054"/>
            <a:ext cx="4003675" cy="40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4156"/>
            <a:ext cx="10519304" cy="5349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60CB3D29-D754-101F-A12F-E33337AB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596" y="2390775"/>
            <a:ext cx="84486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59478" y="1710267"/>
            <a:ext cx="9731904" cy="5434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5A848BD8-8A2C-25EF-9619-628FCD3E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8" y="2276475"/>
            <a:ext cx="84677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5478" y="1485557"/>
            <a:ext cx="10392304" cy="636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C0CF5FE-1DEA-539B-344E-C03FB693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33" y="1891242"/>
            <a:ext cx="58674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7025"/>
            <a:ext cx="9745589" cy="5498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51AB85E-6D7D-6608-3CEF-0AF9D774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63" y="2384955"/>
            <a:ext cx="38766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3143" y="1537758"/>
            <a:ext cx="9745589" cy="5328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EEB5AC-9615-D248-8E50-8E77D278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069571"/>
            <a:ext cx="9313334" cy="38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4743" y="1512358"/>
            <a:ext cx="9745589" cy="39740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B42D8D0-372C-2A5E-EBE5-B88FED73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45" y="2455863"/>
            <a:ext cx="5049308" cy="19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9740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A623DB-2C1D-46AE-4DF9-0BAA5EAB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2566988"/>
            <a:ext cx="47053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9740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49EE7B2-6FE0-D57E-6502-C0784F93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183" y="2461155"/>
            <a:ext cx="4787900" cy="193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4692"/>
            <a:ext cx="9745589" cy="8800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1D976ED-F20C-B738-52B3-10F5436F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067" y="2436283"/>
            <a:ext cx="7010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8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4C58554-086D-3E94-1D72-EF2B18FB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617" y="2619905"/>
            <a:ext cx="5067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894D0-5817-E4A5-47B2-CFAA539C299A}"/>
              </a:ext>
            </a:extLst>
          </p:cNvPr>
          <p:cNvSpPr txBox="1"/>
          <p:nvPr/>
        </p:nvSpPr>
        <p:spPr>
          <a:xfrm>
            <a:off x="772297" y="1369540"/>
            <a:ext cx="10517658" cy="5129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Summary of methodologies</a:t>
            </a:r>
          </a:p>
          <a:p>
            <a:pPr marL="800100" lvl="2" indent="-342900">
              <a:spcBef>
                <a:spcPts val="800"/>
              </a:spcBef>
              <a:buFont typeface="Wingdings,Sans-Serif"/>
              <a:buChar char="§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Data collection step</a:t>
            </a:r>
          </a:p>
          <a:p>
            <a:pPr marL="1257300" lvl="4" indent="-342900">
              <a:buFont typeface="Courier New,monospace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Performed 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 using 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BeautifulSoup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 on Wiki page containing information about SpaceX launching data</a:t>
            </a:r>
          </a:p>
          <a:p>
            <a:pPr marL="1257300" lvl="4" indent="-342900">
              <a:buFont typeface="Courier New,monospace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Data was collected from SpaceX website using and API for it</a:t>
            </a:r>
          </a:p>
          <a:p>
            <a:pPr marL="800100" lvl="2" indent="-342900">
              <a:spcBef>
                <a:spcPts val="800"/>
              </a:spcBef>
              <a:buFont typeface="Wingdings,Sans-Serif"/>
              <a:buChar char="§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Exploratory Data Analysis</a:t>
            </a:r>
          </a:p>
          <a:p>
            <a:pPr marL="1257300" lvl="4" indent="-342900">
              <a:buFont typeface="Courier New,monospace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Collected data was parsed and cleaned using pandas and 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numpy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 libraries</a:t>
            </a:r>
          </a:p>
          <a:p>
            <a:pPr marL="1257300" lvl="4" indent="-342900">
              <a:buFont typeface="Courier New,monospace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Basic data trends and variable relationships were stablish</a:t>
            </a:r>
          </a:p>
          <a:p>
            <a:pPr marL="800100" lvl="2" indent="-342900">
              <a:spcBef>
                <a:spcPts val="800"/>
              </a:spcBef>
              <a:buFont typeface="Wingdings,Sans-Serif"/>
              <a:buChar char="§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Interactive Visualizations</a:t>
            </a:r>
          </a:p>
          <a:p>
            <a:pPr marL="1257300" lvl="4" indent="-342900">
              <a:buFont typeface="Courier New,monospace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Interactive global graphs were build using Folium library and a Dashboard was build using 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 </a:t>
            </a:r>
          </a:p>
          <a:p>
            <a:pPr marL="800100" lvl="2" indent="-342900">
              <a:spcBef>
                <a:spcPts val="800"/>
              </a:spcBef>
              <a:buFont typeface="Wingdings,Sans-Serif"/>
              <a:buChar char="§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Predictive Analysis</a:t>
            </a:r>
          </a:p>
          <a:p>
            <a:pPr marL="1257300" lvl="4" indent="-342900">
              <a:buFont typeface="Courier New,monospace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Multiple prediction models were build using (Logistic regression, Support vector machine classification, 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Decision tree algorithms and K-nearest neighbor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  <a:cs typeface="Arial"/>
            </a:endParaRPr>
          </a:p>
          <a:p>
            <a:pPr marL="285750" indent="-285750">
              <a:spcBef>
                <a:spcPts val="800"/>
              </a:spcBef>
              <a:buFont typeface="Arial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Summary of all results</a:t>
            </a:r>
          </a:p>
          <a:p>
            <a:pPr marL="800100" lvl="2" indent="-342900">
              <a:buFont typeface="Wingdings,Sans-Serif"/>
              <a:buChar char="§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The results of this work show a clear influence of Booster Version, Payload, Orbit and Launching site on the success rate of the flight </a:t>
            </a:r>
          </a:p>
          <a:p>
            <a:pPr algn="l"/>
            <a:endParaRPr lang="en-US" dirty="0">
              <a:latin typeface="Abad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2358"/>
            <a:ext cx="9745589" cy="39740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0DC447F-C3AD-194F-F7D5-707DD83E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975" y="2006600"/>
            <a:ext cx="57340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5558"/>
            <a:ext cx="9745589" cy="795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37D2AD-6CAA-0117-9707-768EAB2F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567" y="2932113"/>
            <a:ext cx="73914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9292"/>
            <a:ext cx="9745589" cy="10832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E2D686F-6DB7-5CE1-797F-3E2871FD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75" y="2804583"/>
            <a:ext cx="66484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2409" y="1486959"/>
            <a:ext cx="9745589" cy="549805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shows the location of the different launching sites showing the geographical differences between them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 map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2C9B4CC6-2E09-762D-7317-AF605511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2052109"/>
            <a:ext cx="5998634" cy="45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65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at different launching sites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91C59786-6508-F8AD-4767-B4EE67E24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3" y="1715028"/>
            <a:ext cx="6340475" cy="385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 for all Sites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/>
        </p:nvSpPr>
        <p:spPr>
          <a:xfrm>
            <a:off x="375906" y="2999352"/>
            <a:ext cx="2619860" cy="169071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 shows KSC LC-39A has the highest number of successful launches with 41.7%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6" name="Picture 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E1DA57A-165B-77E1-0B57-CB57E00D3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810" y="1482296"/>
            <a:ext cx="8480082" cy="45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8378" y="3071598"/>
            <a:ext cx="2087206" cy="1406311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launching site has a success ration of 76.9%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ratio for KSC LC-39A launching site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BB4C1002-F338-BF4D-C334-2F62D4FA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014" y="1438532"/>
            <a:ext cx="8468240" cy="468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5551" y="5851869"/>
            <a:ext cx="10672095" cy="74728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a payload between 2000kg to 7000kg the booster version FT shows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Relationship between payload and Launch outcome for different booster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5713E-051B-DC72-645D-1AEB953D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60" y="1483197"/>
            <a:ext cx="8133063" cy="42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96797" y="1919423"/>
            <a:ext cx="8434520" cy="32776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exploration is become more of popular as time passes</a:t>
            </a:r>
          </a:p>
          <a:p>
            <a:pPr lvl="1"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exploration is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extremely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expensive because of the single use of rockets. 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is desired to maximize the reusability of rockets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is the pioneer in reusable rocket technology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</a:p>
          <a:p>
            <a:pPr lvl="1"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Learn from SpaceX findings and build models to help us predict the best outcome that will allow us to reuse rockets for space exploration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362693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classifier model yielded the best accuracy score of 0.94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other three models yielded the same accuracy of 0.83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a comparison between models&#10;&#10;Description automatically generated">
            <a:extLst>
              <a:ext uri="{FF2B5EF4-FFF2-40B4-BE49-F238E27FC236}">
                <a16:creationId xmlns:a16="http://schemas.microsoft.com/office/drawing/2014/main" id="{A890F093-52A7-B9F4-6BAE-BADD3B5C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13" y="1595438"/>
            <a:ext cx="5765199" cy="46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2119182"/>
            <a:ext cx="4370501" cy="27818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confusion matrix shows that 12 out of 13 flights that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landed were predicted correctly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Also it predicts correctly all the flights that did not land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decision tree model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F163794A-BF43-C041-CA0C-8AF167937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44" y="1709609"/>
            <a:ext cx="5049280" cy="42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9056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 collected from space x website its wiki site showed that Booster Version, Payload, Orbit and Launching site are significantly affecting the success rate of 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flight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 LC-39A launching site has the highest success count with a success rate of 76.9%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Booster version to carry loads heavier than 2000kg is FT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is possible to predict flight landing success using a Decision Tree classifier model with an accuracy score of 0.94  </a:t>
            </a:r>
            <a:endParaRPr lang="en-US" sz="22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Data_set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hlinkClick r:id="rId5"/>
              </a:rPr>
              <a:t>SpaceX_Dash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15853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  <a:cs typeface="Arial"/>
              </a:rPr>
              <a:t>Data was collected from SpaceX website using and API for it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  <a:cs typeface="Arial"/>
              </a:rPr>
              <a:t>Performed </a:t>
            </a:r>
            <a:r>
              <a:rPr lang="en-US" sz="1400" err="1">
                <a:solidFill>
                  <a:schemeClr val="tx1"/>
                </a:solidFill>
                <a:latin typeface="Abadi"/>
                <a:cs typeface="Arial"/>
              </a:rPr>
              <a:t>webscraping</a:t>
            </a:r>
            <a:r>
              <a:rPr lang="en-US" sz="1400" dirty="0">
                <a:solidFill>
                  <a:schemeClr val="tx1"/>
                </a:solidFill>
                <a:latin typeface="Abadi"/>
                <a:cs typeface="Arial"/>
              </a:rPr>
              <a:t> using </a:t>
            </a:r>
            <a:r>
              <a:rPr lang="en-US" sz="1400" err="1">
                <a:solidFill>
                  <a:schemeClr val="tx1"/>
                </a:solidFill>
                <a:latin typeface="Abadi"/>
                <a:cs typeface="Arial"/>
              </a:rPr>
              <a:t>BeautifulSoup</a:t>
            </a:r>
            <a:r>
              <a:rPr lang="en-US" sz="1400" dirty="0">
                <a:solidFill>
                  <a:schemeClr val="tx1"/>
                </a:solidFill>
                <a:latin typeface="Abadi"/>
                <a:cs typeface="Arial"/>
              </a:rPr>
              <a:t> on Wiki page containing information about SpaceX launching data</a:t>
            </a:r>
            <a:endParaRPr lang="en-US" sz="14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  <a:cs typeface="Arial"/>
              </a:rPr>
              <a:t>Collected data was parsed and cleaned using pandas and </a:t>
            </a:r>
            <a:r>
              <a:rPr lang="en-US" sz="1400" err="1">
                <a:solidFill>
                  <a:schemeClr val="tx1"/>
                </a:solidFill>
                <a:latin typeface="Abadi"/>
                <a:cs typeface="Arial"/>
              </a:rPr>
              <a:t>numpy</a:t>
            </a:r>
            <a:r>
              <a:rPr lang="en-US" sz="1400" dirty="0">
                <a:solidFill>
                  <a:schemeClr val="tx1"/>
                </a:solidFill>
                <a:latin typeface="Abadi"/>
                <a:cs typeface="Arial"/>
              </a:rPr>
              <a:t> libraries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</a:rPr>
              <a:t>To build predictive models we use pandas, </a:t>
            </a:r>
            <a:r>
              <a:rPr lang="en-US" sz="1400" err="1">
                <a:solidFill>
                  <a:schemeClr val="tx1"/>
                </a:solidFill>
                <a:latin typeface="Abadi"/>
              </a:rPr>
              <a:t>numpy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 and </a:t>
            </a:r>
            <a:r>
              <a:rPr lang="en-US" sz="1400" err="1">
                <a:solidFill>
                  <a:schemeClr val="tx1"/>
                </a:solidFill>
                <a:latin typeface="Abadi"/>
              </a:rPr>
              <a:t>sklearn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 libraries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</a:rPr>
              <a:t>The data set was loaded into a data frame and into </a:t>
            </a:r>
            <a:r>
              <a:rPr lang="en-US" sz="1400" err="1">
                <a:solidFill>
                  <a:schemeClr val="tx1"/>
                </a:solidFill>
                <a:latin typeface="Abadi"/>
              </a:rPr>
              <a:t>numpy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 arrays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</a:rPr>
              <a:t>Data set was divided into train and test sets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</a:rPr>
              <a:t>Train set was used to train different models (Logistic regression, Support vector machine, Decision tree, and K-Nearest neighbor)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</a:rPr>
              <a:t>Models were tested and scored using the test data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35038" y="5899785"/>
            <a:ext cx="4678363" cy="644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URL link:</a:t>
            </a:r>
          </a:p>
          <a:p>
            <a:pPr marL="457200" lvl="1" indent="0">
              <a:buNone/>
            </a:pPr>
            <a:r>
              <a:rPr lang="en-US" dirty="0">
                <a:ea typeface="Calibri"/>
                <a:cs typeface="Calibri"/>
                <a:hlinkClick r:id="rId3"/>
              </a:rPr>
              <a:t>Data_collection_with_SpaceX_API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4A03DE-E906-511D-F7BA-F2B392EA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02798"/>
              </p:ext>
            </p:extLst>
          </p:nvPr>
        </p:nvGraphicFramePr>
        <p:xfrm>
          <a:off x="2301240" y="1813560"/>
          <a:ext cx="6164580" cy="4503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302" name="TextBox 3301">
            <a:extLst>
              <a:ext uri="{FF2B5EF4-FFF2-40B4-BE49-F238E27FC236}">
                <a16:creationId xmlns:a16="http://schemas.microsoft.com/office/drawing/2014/main" id="{68EE78F0-11B5-A7E5-96DF-0BA5C862E845}"/>
              </a:ext>
            </a:extLst>
          </p:cNvPr>
          <p:cNvSpPr txBox="1"/>
          <p:nvPr/>
        </p:nvSpPr>
        <p:spPr>
          <a:xfrm>
            <a:off x="931545" y="188785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Flow Chart: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1951" y="1815148"/>
            <a:ext cx="3932238" cy="56546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Flow chart: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A5F1E5-3AF5-94D2-3DB5-52B01757C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982553"/>
              </p:ext>
            </p:extLst>
          </p:nvPr>
        </p:nvGraphicFramePr>
        <p:xfrm>
          <a:off x="2125980" y="1714500"/>
          <a:ext cx="6400800" cy="470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63" name="Text Placeholder 2">
            <a:extLst>
              <a:ext uri="{FF2B5EF4-FFF2-40B4-BE49-F238E27FC236}">
                <a16:creationId xmlns:a16="http://schemas.microsoft.com/office/drawing/2014/main" id="{C4523698-5296-C9D1-7EBC-22BB4CDDD73F}"/>
              </a:ext>
            </a:extLst>
          </p:cNvPr>
          <p:cNvSpPr txBox="1">
            <a:spLocks/>
          </p:cNvSpPr>
          <p:nvPr/>
        </p:nvSpPr>
        <p:spPr>
          <a:xfrm>
            <a:off x="1049338" y="5930265"/>
            <a:ext cx="4678363" cy="644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URL link: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ea typeface="Calibri"/>
                <a:cs typeface="Calibri"/>
                <a:hlinkClick r:id="rId8"/>
              </a:rPr>
              <a:t>Data_collection_with_Webscraping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1951" y="1611948"/>
            <a:ext cx="3932238" cy="56546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Flow chart: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Data Wrangling</a:t>
            </a:r>
            <a:endParaRPr lang="en-US" dirty="0">
              <a:solidFill>
                <a:srgbClr val="000000"/>
              </a:solidFill>
              <a:latin typeface="IBM Plex Mono SemiBold"/>
            </a:endParaRP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A5F1E5-3AF5-94D2-3DB5-52B01757C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976745"/>
              </p:ext>
            </p:extLst>
          </p:nvPr>
        </p:nvGraphicFramePr>
        <p:xfrm>
          <a:off x="2151380" y="1612900"/>
          <a:ext cx="6400800" cy="470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63" name="Text Placeholder 2">
            <a:extLst>
              <a:ext uri="{FF2B5EF4-FFF2-40B4-BE49-F238E27FC236}">
                <a16:creationId xmlns:a16="http://schemas.microsoft.com/office/drawing/2014/main" id="{C4523698-5296-C9D1-7EBC-22BB4CDDD73F}"/>
              </a:ext>
            </a:extLst>
          </p:cNvPr>
          <p:cNvSpPr txBox="1">
            <a:spLocks/>
          </p:cNvSpPr>
          <p:nvPr/>
        </p:nvSpPr>
        <p:spPr>
          <a:xfrm>
            <a:off x="1049338" y="6023398"/>
            <a:ext cx="4678363" cy="644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URL link: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ea typeface="Calibri"/>
                <a:cs typeface="Calibri"/>
                <a:hlinkClick r:id="rId8"/>
              </a:rPr>
              <a:t>Data_Wrangling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0319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1288</cp:revision>
  <dcterms:created xsi:type="dcterms:W3CDTF">2021-04-29T18:58:34Z</dcterms:created>
  <dcterms:modified xsi:type="dcterms:W3CDTF">2024-06-05T22:39:41Z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